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3" r:id="rId4"/>
    <p:sldId id="265" r:id="rId5"/>
    <p:sldId id="261" r:id="rId6"/>
    <p:sldId id="264" r:id="rId7"/>
    <p:sldId id="257" r:id="rId8"/>
    <p:sldId id="268" r:id="rId9"/>
    <p:sldId id="267" r:id="rId10"/>
    <p:sldId id="269" r:id="rId11"/>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CA7FEC-A7E2-47FA-894C-D0B308FA578E}" v="3" dt="2022-03-20T08:57:17.7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99" d="100"/>
          <a:sy n="99" d="100"/>
        </p:scale>
        <p:origin x="78" y="2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96538D-3010-48A7-901B-4660221435D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1CFE92F-018D-40EE-A6C7-9F925EA58823}">
      <dgm:prSet/>
      <dgm:spPr/>
      <dgm:t>
        <a:bodyPr/>
        <a:lstStyle/>
        <a:p>
          <a:r>
            <a:rPr lang="en-US" dirty="0"/>
            <a:t>We have seen locations along the river that we did not know before, water birds and plants.</a:t>
          </a:r>
        </a:p>
      </dgm:t>
    </dgm:pt>
    <dgm:pt modelId="{F4D87CFD-115A-4EDE-B281-3CC636438A0F}" type="parTrans" cxnId="{F35FEC95-8E7D-494E-A7B5-22242988D590}">
      <dgm:prSet/>
      <dgm:spPr/>
      <dgm:t>
        <a:bodyPr/>
        <a:lstStyle/>
        <a:p>
          <a:endParaRPr lang="en-US"/>
        </a:p>
      </dgm:t>
    </dgm:pt>
    <dgm:pt modelId="{7E555024-4132-48F4-83E2-FD4F5CAC5D23}" type="sibTrans" cxnId="{F35FEC95-8E7D-494E-A7B5-22242988D590}">
      <dgm:prSet/>
      <dgm:spPr/>
      <dgm:t>
        <a:bodyPr/>
        <a:lstStyle/>
        <a:p>
          <a:endParaRPr lang="en-US"/>
        </a:p>
      </dgm:t>
    </dgm:pt>
    <dgm:pt modelId="{324269AC-105E-4C6A-807D-C9BB0C29CB7B}">
      <dgm:prSet/>
      <dgm:spPr/>
      <dgm:t>
        <a:bodyPr/>
        <a:lstStyle/>
        <a:p>
          <a:r>
            <a:rPr lang="en-US" b="0" i="0" dirty="0"/>
            <a:t>We have learnt about sensors and their technology.</a:t>
          </a:r>
          <a:endParaRPr lang="en-US" dirty="0"/>
        </a:p>
      </dgm:t>
    </dgm:pt>
    <dgm:pt modelId="{629F1E05-7FD2-42DB-860F-33424D7148C1}" type="parTrans" cxnId="{FF6EACAF-5A38-483E-A8AC-710221A13471}">
      <dgm:prSet/>
      <dgm:spPr/>
      <dgm:t>
        <a:bodyPr/>
        <a:lstStyle/>
        <a:p>
          <a:endParaRPr lang="en-US"/>
        </a:p>
      </dgm:t>
    </dgm:pt>
    <dgm:pt modelId="{6D52B1BC-55B4-4C64-AB91-F213933B12AA}" type="sibTrans" cxnId="{FF6EACAF-5A38-483E-A8AC-710221A13471}">
      <dgm:prSet/>
      <dgm:spPr/>
      <dgm:t>
        <a:bodyPr/>
        <a:lstStyle/>
        <a:p>
          <a:endParaRPr lang="en-US"/>
        </a:p>
      </dgm:t>
    </dgm:pt>
    <dgm:pt modelId="{9D95AF13-749A-4DA3-AB88-FD91AA136D27}">
      <dgm:prSet/>
      <dgm:spPr/>
      <dgm:t>
        <a:bodyPr/>
        <a:lstStyle/>
        <a:p>
          <a:r>
            <a:rPr lang="en-US" b="0" i="0" dirty="0"/>
            <a:t>We have had fun sailing.</a:t>
          </a:r>
          <a:endParaRPr lang="en-US" dirty="0"/>
        </a:p>
      </dgm:t>
    </dgm:pt>
    <dgm:pt modelId="{43B9F26D-AC70-40F1-9537-88ED195FE050}" type="parTrans" cxnId="{B12E093B-4FB2-494E-9C0B-E19202A62579}">
      <dgm:prSet/>
      <dgm:spPr/>
      <dgm:t>
        <a:bodyPr/>
        <a:lstStyle/>
        <a:p>
          <a:endParaRPr lang="en-US"/>
        </a:p>
      </dgm:t>
    </dgm:pt>
    <dgm:pt modelId="{7A60D726-D5FE-4B16-855A-63602EFE63F3}" type="sibTrans" cxnId="{B12E093B-4FB2-494E-9C0B-E19202A62579}">
      <dgm:prSet/>
      <dgm:spPr/>
      <dgm:t>
        <a:bodyPr/>
        <a:lstStyle/>
        <a:p>
          <a:endParaRPr lang="en-US"/>
        </a:p>
      </dgm:t>
    </dgm:pt>
    <dgm:pt modelId="{12EC31C2-F307-454A-8273-C7EAB575E00C}">
      <dgm:prSet/>
      <dgm:spPr/>
      <dgm:t>
        <a:bodyPr/>
        <a:lstStyle/>
        <a:p>
          <a:r>
            <a:rPr lang="en-US" b="0" i="0" dirty="0"/>
            <a:t>We have learnt about security measures for sailing</a:t>
          </a:r>
          <a:endParaRPr lang="en-US" dirty="0"/>
        </a:p>
      </dgm:t>
    </dgm:pt>
    <dgm:pt modelId="{2EEE6712-B67F-46FF-88AA-ED1CBB97012E}" type="parTrans" cxnId="{1EA0AB13-3293-4282-9894-A692A7325487}">
      <dgm:prSet/>
      <dgm:spPr/>
      <dgm:t>
        <a:bodyPr/>
        <a:lstStyle/>
        <a:p>
          <a:endParaRPr lang="en-US"/>
        </a:p>
      </dgm:t>
    </dgm:pt>
    <dgm:pt modelId="{FE1619C0-4FFB-4B66-A5BE-B96DC82C6FAF}" type="sibTrans" cxnId="{1EA0AB13-3293-4282-9894-A692A7325487}">
      <dgm:prSet/>
      <dgm:spPr/>
      <dgm:t>
        <a:bodyPr/>
        <a:lstStyle/>
        <a:p>
          <a:endParaRPr lang="en-US"/>
        </a:p>
      </dgm:t>
    </dgm:pt>
    <dgm:pt modelId="{EEF22C65-03B4-4D47-BC43-6C422D036F06}">
      <dgm:prSet/>
      <dgm:spPr/>
      <dgm:t>
        <a:bodyPr/>
        <a:lstStyle/>
        <a:p>
          <a:r>
            <a:rPr lang="en-US" b="0" i="0" dirty="0"/>
            <a:t>We have contributed to estuary research, and hopefully to the rehabilitation of the river.</a:t>
          </a:r>
          <a:endParaRPr lang="en-US" dirty="0"/>
        </a:p>
      </dgm:t>
    </dgm:pt>
    <dgm:pt modelId="{E029014A-E857-43B8-8AB3-3EAC7F71687F}" type="parTrans" cxnId="{DB108951-A2C5-4128-B692-B07134FFAEF7}">
      <dgm:prSet/>
      <dgm:spPr/>
      <dgm:t>
        <a:bodyPr/>
        <a:lstStyle/>
        <a:p>
          <a:endParaRPr lang="en-US"/>
        </a:p>
      </dgm:t>
    </dgm:pt>
    <dgm:pt modelId="{281341EE-010A-486D-A5FA-EA9410C52266}" type="sibTrans" cxnId="{DB108951-A2C5-4128-B692-B07134FFAEF7}">
      <dgm:prSet/>
      <dgm:spPr/>
      <dgm:t>
        <a:bodyPr/>
        <a:lstStyle/>
        <a:p>
          <a:endParaRPr lang="en-US"/>
        </a:p>
      </dgm:t>
    </dgm:pt>
    <dgm:pt modelId="{7F2FAB3B-E527-45F5-B699-FFBA6D7C76A7}" type="pres">
      <dgm:prSet presAssocID="{F296538D-3010-48A7-901B-4660221435DB}" presName="linear" presStyleCnt="0">
        <dgm:presLayoutVars>
          <dgm:animLvl val="lvl"/>
          <dgm:resizeHandles val="exact"/>
        </dgm:presLayoutVars>
      </dgm:prSet>
      <dgm:spPr/>
    </dgm:pt>
    <dgm:pt modelId="{999B58DD-2846-4158-B9C5-1D2FE2D1C01A}" type="pres">
      <dgm:prSet presAssocID="{51CFE92F-018D-40EE-A6C7-9F925EA58823}" presName="parentText" presStyleLbl="node1" presStyleIdx="0" presStyleCnt="5">
        <dgm:presLayoutVars>
          <dgm:chMax val="0"/>
          <dgm:bulletEnabled val="1"/>
        </dgm:presLayoutVars>
      </dgm:prSet>
      <dgm:spPr/>
    </dgm:pt>
    <dgm:pt modelId="{86585D27-6F68-4FD8-910F-7160A008274D}" type="pres">
      <dgm:prSet presAssocID="{7E555024-4132-48F4-83E2-FD4F5CAC5D23}" presName="spacer" presStyleCnt="0"/>
      <dgm:spPr/>
    </dgm:pt>
    <dgm:pt modelId="{C4847332-AA06-4138-BFE2-8A4006F1660C}" type="pres">
      <dgm:prSet presAssocID="{324269AC-105E-4C6A-807D-C9BB0C29CB7B}" presName="parentText" presStyleLbl="node1" presStyleIdx="1" presStyleCnt="5">
        <dgm:presLayoutVars>
          <dgm:chMax val="0"/>
          <dgm:bulletEnabled val="1"/>
        </dgm:presLayoutVars>
      </dgm:prSet>
      <dgm:spPr/>
    </dgm:pt>
    <dgm:pt modelId="{3039072F-3E70-4403-B711-DDF8FB105923}" type="pres">
      <dgm:prSet presAssocID="{6D52B1BC-55B4-4C64-AB91-F213933B12AA}" presName="spacer" presStyleCnt="0"/>
      <dgm:spPr/>
    </dgm:pt>
    <dgm:pt modelId="{CFDE797A-EC3E-4549-A3E6-FD1CCD9F24E1}" type="pres">
      <dgm:prSet presAssocID="{9D95AF13-749A-4DA3-AB88-FD91AA136D27}" presName="parentText" presStyleLbl="node1" presStyleIdx="2" presStyleCnt="5">
        <dgm:presLayoutVars>
          <dgm:chMax val="0"/>
          <dgm:bulletEnabled val="1"/>
        </dgm:presLayoutVars>
      </dgm:prSet>
      <dgm:spPr/>
    </dgm:pt>
    <dgm:pt modelId="{1285533B-7F5D-4E07-A580-983ED6DFC65B}" type="pres">
      <dgm:prSet presAssocID="{7A60D726-D5FE-4B16-855A-63602EFE63F3}" presName="spacer" presStyleCnt="0"/>
      <dgm:spPr/>
    </dgm:pt>
    <dgm:pt modelId="{91C7327B-C1F6-45E2-8BD0-81233DDCF397}" type="pres">
      <dgm:prSet presAssocID="{12EC31C2-F307-454A-8273-C7EAB575E00C}" presName="parentText" presStyleLbl="node1" presStyleIdx="3" presStyleCnt="5">
        <dgm:presLayoutVars>
          <dgm:chMax val="0"/>
          <dgm:bulletEnabled val="1"/>
        </dgm:presLayoutVars>
      </dgm:prSet>
      <dgm:spPr/>
    </dgm:pt>
    <dgm:pt modelId="{64267454-41D3-4D53-A12E-4B9EF1EDA2A2}" type="pres">
      <dgm:prSet presAssocID="{FE1619C0-4FFB-4B66-A5BE-B96DC82C6FAF}" presName="spacer" presStyleCnt="0"/>
      <dgm:spPr/>
    </dgm:pt>
    <dgm:pt modelId="{638F3798-DFDB-431F-AE12-B4900CB20B69}" type="pres">
      <dgm:prSet presAssocID="{EEF22C65-03B4-4D47-BC43-6C422D036F06}" presName="parentText" presStyleLbl="node1" presStyleIdx="4" presStyleCnt="5">
        <dgm:presLayoutVars>
          <dgm:chMax val="0"/>
          <dgm:bulletEnabled val="1"/>
        </dgm:presLayoutVars>
      </dgm:prSet>
      <dgm:spPr/>
    </dgm:pt>
  </dgm:ptLst>
  <dgm:cxnLst>
    <dgm:cxn modelId="{1EA0AB13-3293-4282-9894-A692A7325487}" srcId="{F296538D-3010-48A7-901B-4660221435DB}" destId="{12EC31C2-F307-454A-8273-C7EAB575E00C}" srcOrd="3" destOrd="0" parTransId="{2EEE6712-B67F-46FF-88AA-ED1CBB97012E}" sibTransId="{FE1619C0-4FFB-4B66-A5BE-B96DC82C6FAF}"/>
    <dgm:cxn modelId="{B12E093B-4FB2-494E-9C0B-E19202A62579}" srcId="{F296538D-3010-48A7-901B-4660221435DB}" destId="{9D95AF13-749A-4DA3-AB88-FD91AA136D27}" srcOrd="2" destOrd="0" parTransId="{43B9F26D-AC70-40F1-9537-88ED195FE050}" sibTransId="{7A60D726-D5FE-4B16-855A-63602EFE63F3}"/>
    <dgm:cxn modelId="{DB108951-A2C5-4128-B692-B07134FFAEF7}" srcId="{F296538D-3010-48A7-901B-4660221435DB}" destId="{EEF22C65-03B4-4D47-BC43-6C422D036F06}" srcOrd="4" destOrd="0" parTransId="{E029014A-E857-43B8-8AB3-3EAC7F71687F}" sibTransId="{281341EE-010A-486D-A5FA-EA9410C52266}"/>
    <dgm:cxn modelId="{60CC5088-0941-4C88-8447-FA01AF6F1B75}" type="presOf" srcId="{F296538D-3010-48A7-901B-4660221435DB}" destId="{7F2FAB3B-E527-45F5-B699-FFBA6D7C76A7}" srcOrd="0" destOrd="0" presId="urn:microsoft.com/office/officeart/2005/8/layout/vList2"/>
    <dgm:cxn modelId="{F35FEC95-8E7D-494E-A7B5-22242988D590}" srcId="{F296538D-3010-48A7-901B-4660221435DB}" destId="{51CFE92F-018D-40EE-A6C7-9F925EA58823}" srcOrd="0" destOrd="0" parTransId="{F4D87CFD-115A-4EDE-B281-3CC636438A0F}" sibTransId="{7E555024-4132-48F4-83E2-FD4F5CAC5D23}"/>
    <dgm:cxn modelId="{69190F9E-0A99-43E2-83CC-19DE7BBDDB4C}" type="presOf" srcId="{324269AC-105E-4C6A-807D-C9BB0C29CB7B}" destId="{C4847332-AA06-4138-BFE2-8A4006F1660C}" srcOrd="0" destOrd="0" presId="urn:microsoft.com/office/officeart/2005/8/layout/vList2"/>
    <dgm:cxn modelId="{FF6EACAF-5A38-483E-A8AC-710221A13471}" srcId="{F296538D-3010-48A7-901B-4660221435DB}" destId="{324269AC-105E-4C6A-807D-C9BB0C29CB7B}" srcOrd="1" destOrd="0" parTransId="{629F1E05-7FD2-42DB-860F-33424D7148C1}" sibTransId="{6D52B1BC-55B4-4C64-AB91-F213933B12AA}"/>
    <dgm:cxn modelId="{4BA0ADB7-DE0D-41D4-9D3B-1D17A2159B3A}" type="presOf" srcId="{12EC31C2-F307-454A-8273-C7EAB575E00C}" destId="{91C7327B-C1F6-45E2-8BD0-81233DDCF397}" srcOrd="0" destOrd="0" presId="urn:microsoft.com/office/officeart/2005/8/layout/vList2"/>
    <dgm:cxn modelId="{F18605EE-FF98-4FF7-8214-94FA6752F1B8}" type="presOf" srcId="{EEF22C65-03B4-4D47-BC43-6C422D036F06}" destId="{638F3798-DFDB-431F-AE12-B4900CB20B69}" srcOrd="0" destOrd="0" presId="urn:microsoft.com/office/officeart/2005/8/layout/vList2"/>
    <dgm:cxn modelId="{4849A5F0-20B9-4D83-B1C6-DDFCE626A238}" type="presOf" srcId="{9D95AF13-749A-4DA3-AB88-FD91AA136D27}" destId="{CFDE797A-EC3E-4549-A3E6-FD1CCD9F24E1}" srcOrd="0" destOrd="0" presId="urn:microsoft.com/office/officeart/2005/8/layout/vList2"/>
    <dgm:cxn modelId="{51C467FC-D2AF-4918-AE53-B55B0030350D}" type="presOf" srcId="{51CFE92F-018D-40EE-A6C7-9F925EA58823}" destId="{999B58DD-2846-4158-B9C5-1D2FE2D1C01A}" srcOrd="0" destOrd="0" presId="urn:microsoft.com/office/officeart/2005/8/layout/vList2"/>
    <dgm:cxn modelId="{408096C3-7D58-43E4-A85D-E1DC761B857B}" type="presParOf" srcId="{7F2FAB3B-E527-45F5-B699-FFBA6D7C76A7}" destId="{999B58DD-2846-4158-B9C5-1D2FE2D1C01A}" srcOrd="0" destOrd="0" presId="urn:microsoft.com/office/officeart/2005/8/layout/vList2"/>
    <dgm:cxn modelId="{67F70AB1-0E27-45CC-9FC9-1CB6D5EF8E74}" type="presParOf" srcId="{7F2FAB3B-E527-45F5-B699-FFBA6D7C76A7}" destId="{86585D27-6F68-4FD8-910F-7160A008274D}" srcOrd="1" destOrd="0" presId="urn:microsoft.com/office/officeart/2005/8/layout/vList2"/>
    <dgm:cxn modelId="{C8167EF4-5B4B-4501-86DE-C0C15ED5C369}" type="presParOf" srcId="{7F2FAB3B-E527-45F5-B699-FFBA6D7C76A7}" destId="{C4847332-AA06-4138-BFE2-8A4006F1660C}" srcOrd="2" destOrd="0" presId="urn:microsoft.com/office/officeart/2005/8/layout/vList2"/>
    <dgm:cxn modelId="{E608D043-FD4E-4643-A34C-8E9EC241C034}" type="presParOf" srcId="{7F2FAB3B-E527-45F5-B699-FFBA6D7C76A7}" destId="{3039072F-3E70-4403-B711-DDF8FB105923}" srcOrd="3" destOrd="0" presId="urn:microsoft.com/office/officeart/2005/8/layout/vList2"/>
    <dgm:cxn modelId="{B8A59628-71A3-462F-849A-FC19BF4AB005}" type="presParOf" srcId="{7F2FAB3B-E527-45F5-B699-FFBA6D7C76A7}" destId="{CFDE797A-EC3E-4549-A3E6-FD1CCD9F24E1}" srcOrd="4" destOrd="0" presId="urn:microsoft.com/office/officeart/2005/8/layout/vList2"/>
    <dgm:cxn modelId="{0ED5F1C6-41F6-4393-93FA-FE6A825ED12B}" type="presParOf" srcId="{7F2FAB3B-E527-45F5-B699-FFBA6D7C76A7}" destId="{1285533B-7F5D-4E07-A580-983ED6DFC65B}" srcOrd="5" destOrd="0" presId="urn:microsoft.com/office/officeart/2005/8/layout/vList2"/>
    <dgm:cxn modelId="{8AB89785-C9FB-4A5F-A637-7DE7F5E7AD81}" type="presParOf" srcId="{7F2FAB3B-E527-45F5-B699-FFBA6D7C76A7}" destId="{91C7327B-C1F6-45E2-8BD0-81233DDCF397}" srcOrd="6" destOrd="0" presId="urn:microsoft.com/office/officeart/2005/8/layout/vList2"/>
    <dgm:cxn modelId="{0D0A3B7A-33EE-489E-A8D6-B00EC4874466}" type="presParOf" srcId="{7F2FAB3B-E527-45F5-B699-FFBA6D7C76A7}" destId="{64267454-41D3-4D53-A12E-4B9EF1EDA2A2}" srcOrd="7" destOrd="0" presId="urn:microsoft.com/office/officeart/2005/8/layout/vList2"/>
    <dgm:cxn modelId="{3DF20608-BD4F-4AB6-918A-91CCC88929AA}" type="presParOf" srcId="{7F2FAB3B-E527-45F5-B699-FFBA6D7C76A7}" destId="{638F3798-DFDB-431F-AE12-B4900CB20B69}"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9B58DD-2846-4158-B9C5-1D2FE2D1C01A}">
      <dsp:nvSpPr>
        <dsp:cNvPr id="0" name=""/>
        <dsp:cNvSpPr/>
      </dsp:nvSpPr>
      <dsp:spPr>
        <a:xfrm>
          <a:off x="0" y="3045"/>
          <a:ext cx="6253721" cy="9547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We have seen locations along the river that we did not know before, water birds and plants.</a:t>
          </a:r>
        </a:p>
      </dsp:txBody>
      <dsp:txXfrm>
        <a:off x="46606" y="49651"/>
        <a:ext cx="6160509" cy="861507"/>
      </dsp:txXfrm>
    </dsp:sp>
    <dsp:sp modelId="{C4847332-AA06-4138-BFE2-8A4006F1660C}">
      <dsp:nvSpPr>
        <dsp:cNvPr id="0" name=""/>
        <dsp:cNvSpPr/>
      </dsp:nvSpPr>
      <dsp:spPr>
        <a:xfrm>
          <a:off x="0" y="1026885"/>
          <a:ext cx="6253721" cy="954719"/>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t>We have learnt about sensors and their technology.</a:t>
          </a:r>
          <a:endParaRPr lang="en-US" sz="2400" kern="1200" dirty="0"/>
        </a:p>
      </dsp:txBody>
      <dsp:txXfrm>
        <a:off x="46606" y="1073491"/>
        <a:ext cx="6160509" cy="861507"/>
      </dsp:txXfrm>
    </dsp:sp>
    <dsp:sp modelId="{CFDE797A-EC3E-4549-A3E6-FD1CCD9F24E1}">
      <dsp:nvSpPr>
        <dsp:cNvPr id="0" name=""/>
        <dsp:cNvSpPr/>
      </dsp:nvSpPr>
      <dsp:spPr>
        <a:xfrm>
          <a:off x="0" y="2050725"/>
          <a:ext cx="6253721" cy="954719"/>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t>We have had fun sailing.</a:t>
          </a:r>
          <a:endParaRPr lang="en-US" sz="2400" kern="1200" dirty="0"/>
        </a:p>
      </dsp:txBody>
      <dsp:txXfrm>
        <a:off x="46606" y="2097331"/>
        <a:ext cx="6160509" cy="861507"/>
      </dsp:txXfrm>
    </dsp:sp>
    <dsp:sp modelId="{91C7327B-C1F6-45E2-8BD0-81233DDCF397}">
      <dsp:nvSpPr>
        <dsp:cNvPr id="0" name=""/>
        <dsp:cNvSpPr/>
      </dsp:nvSpPr>
      <dsp:spPr>
        <a:xfrm>
          <a:off x="0" y="3074565"/>
          <a:ext cx="6253721" cy="954719"/>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t>We have learnt about security measures for sailing</a:t>
          </a:r>
          <a:endParaRPr lang="en-US" sz="2400" kern="1200" dirty="0"/>
        </a:p>
      </dsp:txBody>
      <dsp:txXfrm>
        <a:off x="46606" y="3121171"/>
        <a:ext cx="6160509" cy="861507"/>
      </dsp:txXfrm>
    </dsp:sp>
    <dsp:sp modelId="{638F3798-DFDB-431F-AE12-B4900CB20B69}">
      <dsp:nvSpPr>
        <dsp:cNvPr id="0" name=""/>
        <dsp:cNvSpPr/>
      </dsp:nvSpPr>
      <dsp:spPr>
        <a:xfrm>
          <a:off x="0" y="4098405"/>
          <a:ext cx="6253721" cy="95471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t>We have contributed to estuary research, and hopefully to the rehabilitation of the river.</a:t>
          </a:r>
          <a:endParaRPr lang="en-US" sz="2400" kern="1200" dirty="0"/>
        </a:p>
      </dsp:txBody>
      <dsp:txXfrm>
        <a:off x="46606" y="4145011"/>
        <a:ext cx="6160509" cy="86150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A0655-B366-48B4-8824-457274765D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DE9E7BF3-5238-409E-9C8A-16F9A444DE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1CBA811D-2A51-4795-89E4-3DDB9E7D3061}"/>
              </a:ext>
            </a:extLst>
          </p:cNvPr>
          <p:cNvSpPr>
            <a:spLocks noGrp="1"/>
          </p:cNvSpPr>
          <p:nvPr>
            <p:ph type="dt" sz="half" idx="10"/>
          </p:nvPr>
        </p:nvSpPr>
        <p:spPr/>
        <p:txBody>
          <a:bodyPr/>
          <a:lstStyle/>
          <a:p>
            <a:fld id="{E8CBE773-2C69-4645-A21B-61E0AED651BF}" type="datetimeFigureOut">
              <a:rPr lang="x-none" smtClean="0"/>
              <a:t>3/21/2022</a:t>
            </a:fld>
            <a:endParaRPr lang="x-none"/>
          </a:p>
        </p:txBody>
      </p:sp>
      <p:sp>
        <p:nvSpPr>
          <p:cNvPr id="5" name="Footer Placeholder 4">
            <a:extLst>
              <a:ext uri="{FF2B5EF4-FFF2-40B4-BE49-F238E27FC236}">
                <a16:creationId xmlns:a16="http://schemas.microsoft.com/office/drawing/2014/main" id="{8DDF9B1B-5DFD-45AA-8A64-72592ECA039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8F4A47CE-7776-4EB5-9504-868AD87E65B5}"/>
              </a:ext>
            </a:extLst>
          </p:cNvPr>
          <p:cNvSpPr>
            <a:spLocks noGrp="1"/>
          </p:cNvSpPr>
          <p:nvPr>
            <p:ph type="sldNum" sz="quarter" idx="12"/>
          </p:nvPr>
        </p:nvSpPr>
        <p:spPr/>
        <p:txBody>
          <a:bodyPr/>
          <a:lstStyle/>
          <a:p>
            <a:fld id="{A54FA5CB-AE32-4D0E-9363-BCA78608D34E}" type="slidenum">
              <a:rPr lang="x-none" smtClean="0"/>
              <a:t>‹#›</a:t>
            </a:fld>
            <a:endParaRPr lang="x-none"/>
          </a:p>
        </p:txBody>
      </p:sp>
    </p:spTree>
    <p:extLst>
      <p:ext uri="{BB962C8B-B14F-4D97-AF65-F5344CB8AC3E}">
        <p14:creationId xmlns:p14="http://schemas.microsoft.com/office/powerpoint/2010/main" val="2792011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FED05-158F-46E3-B734-B97ECD6AC12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6E59B860-E99E-47F9-931A-5975C16D93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57CFEFAA-6420-4BA6-A5E9-1F0914D0EBD6}"/>
              </a:ext>
            </a:extLst>
          </p:cNvPr>
          <p:cNvSpPr>
            <a:spLocks noGrp="1"/>
          </p:cNvSpPr>
          <p:nvPr>
            <p:ph type="dt" sz="half" idx="10"/>
          </p:nvPr>
        </p:nvSpPr>
        <p:spPr/>
        <p:txBody>
          <a:bodyPr/>
          <a:lstStyle/>
          <a:p>
            <a:fld id="{E8CBE773-2C69-4645-A21B-61E0AED651BF}" type="datetimeFigureOut">
              <a:rPr lang="x-none" smtClean="0"/>
              <a:t>3/21/2022</a:t>
            </a:fld>
            <a:endParaRPr lang="x-none"/>
          </a:p>
        </p:txBody>
      </p:sp>
      <p:sp>
        <p:nvSpPr>
          <p:cNvPr id="5" name="Footer Placeholder 4">
            <a:extLst>
              <a:ext uri="{FF2B5EF4-FFF2-40B4-BE49-F238E27FC236}">
                <a16:creationId xmlns:a16="http://schemas.microsoft.com/office/drawing/2014/main" id="{6552EC05-40EB-4AA0-B927-D830226F820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22C8765D-C089-4A46-B6C4-A6C12CC6B9BF}"/>
              </a:ext>
            </a:extLst>
          </p:cNvPr>
          <p:cNvSpPr>
            <a:spLocks noGrp="1"/>
          </p:cNvSpPr>
          <p:nvPr>
            <p:ph type="sldNum" sz="quarter" idx="12"/>
          </p:nvPr>
        </p:nvSpPr>
        <p:spPr/>
        <p:txBody>
          <a:bodyPr/>
          <a:lstStyle/>
          <a:p>
            <a:fld id="{A54FA5CB-AE32-4D0E-9363-BCA78608D34E}" type="slidenum">
              <a:rPr lang="x-none" smtClean="0"/>
              <a:t>‹#›</a:t>
            </a:fld>
            <a:endParaRPr lang="x-none"/>
          </a:p>
        </p:txBody>
      </p:sp>
    </p:spTree>
    <p:extLst>
      <p:ext uri="{BB962C8B-B14F-4D97-AF65-F5344CB8AC3E}">
        <p14:creationId xmlns:p14="http://schemas.microsoft.com/office/powerpoint/2010/main" val="2111012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E41F0E-92BF-4FB3-81F4-17273E4B2D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43F86738-D599-46C6-996F-C96C158656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E907B7F3-AC64-41F3-AD87-A283AC10598F}"/>
              </a:ext>
            </a:extLst>
          </p:cNvPr>
          <p:cNvSpPr>
            <a:spLocks noGrp="1"/>
          </p:cNvSpPr>
          <p:nvPr>
            <p:ph type="dt" sz="half" idx="10"/>
          </p:nvPr>
        </p:nvSpPr>
        <p:spPr/>
        <p:txBody>
          <a:bodyPr/>
          <a:lstStyle/>
          <a:p>
            <a:fld id="{E8CBE773-2C69-4645-A21B-61E0AED651BF}" type="datetimeFigureOut">
              <a:rPr lang="x-none" smtClean="0"/>
              <a:t>3/21/2022</a:t>
            </a:fld>
            <a:endParaRPr lang="x-none"/>
          </a:p>
        </p:txBody>
      </p:sp>
      <p:sp>
        <p:nvSpPr>
          <p:cNvPr id="5" name="Footer Placeholder 4">
            <a:extLst>
              <a:ext uri="{FF2B5EF4-FFF2-40B4-BE49-F238E27FC236}">
                <a16:creationId xmlns:a16="http://schemas.microsoft.com/office/drawing/2014/main" id="{D995E87D-CCE9-40D3-9614-2658270BA45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A37A1994-064D-4934-8B9A-6B42992DF184}"/>
              </a:ext>
            </a:extLst>
          </p:cNvPr>
          <p:cNvSpPr>
            <a:spLocks noGrp="1"/>
          </p:cNvSpPr>
          <p:nvPr>
            <p:ph type="sldNum" sz="quarter" idx="12"/>
          </p:nvPr>
        </p:nvSpPr>
        <p:spPr/>
        <p:txBody>
          <a:bodyPr/>
          <a:lstStyle/>
          <a:p>
            <a:fld id="{A54FA5CB-AE32-4D0E-9363-BCA78608D34E}" type="slidenum">
              <a:rPr lang="x-none" smtClean="0"/>
              <a:t>‹#›</a:t>
            </a:fld>
            <a:endParaRPr lang="x-none"/>
          </a:p>
        </p:txBody>
      </p:sp>
    </p:spTree>
    <p:extLst>
      <p:ext uri="{BB962C8B-B14F-4D97-AF65-F5344CB8AC3E}">
        <p14:creationId xmlns:p14="http://schemas.microsoft.com/office/powerpoint/2010/main" val="4202572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08BF7-34B3-463E-8340-36D4C2AAC27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69154D33-E6ED-4AAA-A08F-AA9D39472E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61A9ECB8-68CC-4F17-A5B1-1A240337A196}"/>
              </a:ext>
            </a:extLst>
          </p:cNvPr>
          <p:cNvSpPr>
            <a:spLocks noGrp="1"/>
          </p:cNvSpPr>
          <p:nvPr>
            <p:ph type="dt" sz="half" idx="10"/>
          </p:nvPr>
        </p:nvSpPr>
        <p:spPr/>
        <p:txBody>
          <a:bodyPr/>
          <a:lstStyle/>
          <a:p>
            <a:fld id="{E8CBE773-2C69-4645-A21B-61E0AED651BF}" type="datetimeFigureOut">
              <a:rPr lang="x-none" smtClean="0"/>
              <a:t>3/21/2022</a:t>
            </a:fld>
            <a:endParaRPr lang="x-none"/>
          </a:p>
        </p:txBody>
      </p:sp>
      <p:sp>
        <p:nvSpPr>
          <p:cNvPr id="5" name="Footer Placeholder 4">
            <a:extLst>
              <a:ext uri="{FF2B5EF4-FFF2-40B4-BE49-F238E27FC236}">
                <a16:creationId xmlns:a16="http://schemas.microsoft.com/office/drawing/2014/main" id="{9B85ED40-C669-4C0A-B817-229EDFB8132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186D9FA7-B81E-4C94-AC49-5B1828B91F36}"/>
              </a:ext>
            </a:extLst>
          </p:cNvPr>
          <p:cNvSpPr>
            <a:spLocks noGrp="1"/>
          </p:cNvSpPr>
          <p:nvPr>
            <p:ph type="sldNum" sz="quarter" idx="12"/>
          </p:nvPr>
        </p:nvSpPr>
        <p:spPr/>
        <p:txBody>
          <a:bodyPr/>
          <a:lstStyle/>
          <a:p>
            <a:fld id="{A54FA5CB-AE32-4D0E-9363-BCA78608D34E}" type="slidenum">
              <a:rPr lang="x-none" smtClean="0"/>
              <a:t>‹#›</a:t>
            </a:fld>
            <a:endParaRPr lang="x-none"/>
          </a:p>
        </p:txBody>
      </p:sp>
    </p:spTree>
    <p:extLst>
      <p:ext uri="{BB962C8B-B14F-4D97-AF65-F5344CB8AC3E}">
        <p14:creationId xmlns:p14="http://schemas.microsoft.com/office/powerpoint/2010/main" val="963283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274D8-F6BB-4219-89FE-0AC7415053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0187D37A-6581-4B5F-A277-1194AA640F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2BC44F-383A-4CE7-B4C3-C7DA933F1E85}"/>
              </a:ext>
            </a:extLst>
          </p:cNvPr>
          <p:cNvSpPr>
            <a:spLocks noGrp="1"/>
          </p:cNvSpPr>
          <p:nvPr>
            <p:ph type="dt" sz="half" idx="10"/>
          </p:nvPr>
        </p:nvSpPr>
        <p:spPr/>
        <p:txBody>
          <a:bodyPr/>
          <a:lstStyle/>
          <a:p>
            <a:fld id="{E8CBE773-2C69-4645-A21B-61E0AED651BF}" type="datetimeFigureOut">
              <a:rPr lang="x-none" smtClean="0"/>
              <a:t>3/21/2022</a:t>
            </a:fld>
            <a:endParaRPr lang="x-none"/>
          </a:p>
        </p:txBody>
      </p:sp>
      <p:sp>
        <p:nvSpPr>
          <p:cNvPr id="5" name="Footer Placeholder 4">
            <a:extLst>
              <a:ext uri="{FF2B5EF4-FFF2-40B4-BE49-F238E27FC236}">
                <a16:creationId xmlns:a16="http://schemas.microsoft.com/office/drawing/2014/main" id="{16368BC1-7A45-4F10-A1FE-7D6A3991827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6611B1F6-B19E-4A2A-97BE-313E3EC5B9C8}"/>
              </a:ext>
            </a:extLst>
          </p:cNvPr>
          <p:cNvSpPr>
            <a:spLocks noGrp="1"/>
          </p:cNvSpPr>
          <p:nvPr>
            <p:ph type="sldNum" sz="quarter" idx="12"/>
          </p:nvPr>
        </p:nvSpPr>
        <p:spPr/>
        <p:txBody>
          <a:bodyPr/>
          <a:lstStyle/>
          <a:p>
            <a:fld id="{A54FA5CB-AE32-4D0E-9363-BCA78608D34E}" type="slidenum">
              <a:rPr lang="x-none" smtClean="0"/>
              <a:t>‹#›</a:t>
            </a:fld>
            <a:endParaRPr lang="x-none"/>
          </a:p>
        </p:txBody>
      </p:sp>
    </p:spTree>
    <p:extLst>
      <p:ext uri="{BB962C8B-B14F-4D97-AF65-F5344CB8AC3E}">
        <p14:creationId xmlns:p14="http://schemas.microsoft.com/office/powerpoint/2010/main" val="2928582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B6BBE-BDCA-4AED-BA67-3A2C2B483086}"/>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DB087FEF-767F-4521-8245-840EF51906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EBF7AC25-7D76-4173-9399-B6251005F7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8D3D906A-73E9-48C3-847E-E9E57BBD77EA}"/>
              </a:ext>
            </a:extLst>
          </p:cNvPr>
          <p:cNvSpPr>
            <a:spLocks noGrp="1"/>
          </p:cNvSpPr>
          <p:nvPr>
            <p:ph type="dt" sz="half" idx="10"/>
          </p:nvPr>
        </p:nvSpPr>
        <p:spPr/>
        <p:txBody>
          <a:bodyPr/>
          <a:lstStyle/>
          <a:p>
            <a:fld id="{E8CBE773-2C69-4645-A21B-61E0AED651BF}" type="datetimeFigureOut">
              <a:rPr lang="x-none" smtClean="0"/>
              <a:t>3/21/2022</a:t>
            </a:fld>
            <a:endParaRPr lang="x-none"/>
          </a:p>
        </p:txBody>
      </p:sp>
      <p:sp>
        <p:nvSpPr>
          <p:cNvPr id="6" name="Footer Placeholder 5">
            <a:extLst>
              <a:ext uri="{FF2B5EF4-FFF2-40B4-BE49-F238E27FC236}">
                <a16:creationId xmlns:a16="http://schemas.microsoft.com/office/drawing/2014/main" id="{BF89D318-1136-4B14-AAE0-5636B2BFDD9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C0680427-EAA7-4D77-B9A9-454FCDF5B347}"/>
              </a:ext>
            </a:extLst>
          </p:cNvPr>
          <p:cNvSpPr>
            <a:spLocks noGrp="1"/>
          </p:cNvSpPr>
          <p:nvPr>
            <p:ph type="sldNum" sz="quarter" idx="12"/>
          </p:nvPr>
        </p:nvSpPr>
        <p:spPr/>
        <p:txBody>
          <a:bodyPr/>
          <a:lstStyle/>
          <a:p>
            <a:fld id="{A54FA5CB-AE32-4D0E-9363-BCA78608D34E}" type="slidenum">
              <a:rPr lang="x-none" smtClean="0"/>
              <a:t>‹#›</a:t>
            </a:fld>
            <a:endParaRPr lang="x-none"/>
          </a:p>
        </p:txBody>
      </p:sp>
    </p:spTree>
    <p:extLst>
      <p:ext uri="{BB962C8B-B14F-4D97-AF65-F5344CB8AC3E}">
        <p14:creationId xmlns:p14="http://schemas.microsoft.com/office/powerpoint/2010/main" val="3923930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0F991-5329-4465-AE6F-1C42D4833639}"/>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BB932730-CEC4-40C6-A48F-B3EDC5E291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82954C-A42D-44CE-A063-C282299C6A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3517FE77-290F-4BB0-ADFA-1F332B9F20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D1821-FA06-4DD2-A11A-06B9C11A67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703C3599-E158-42AA-B397-AAB08A33B835}"/>
              </a:ext>
            </a:extLst>
          </p:cNvPr>
          <p:cNvSpPr>
            <a:spLocks noGrp="1"/>
          </p:cNvSpPr>
          <p:nvPr>
            <p:ph type="dt" sz="half" idx="10"/>
          </p:nvPr>
        </p:nvSpPr>
        <p:spPr/>
        <p:txBody>
          <a:bodyPr/>
          <a:lstStyle/>
          <a:p>
            <a:fld id="{E8CBE773-2C69-4645-A21B-61E0AED651BF}" type="datetimeFigureOut">
              <a:rPr lang="x-none" smtClean="0"/>
              <a:t>3/21/2022</a:t>
            </a:fld>
            <a:endParaRPr lang="x-none"/>
          </a:p>
        </p:txBody>
      </p:sp>
      <p:sp>
        <p:nvSpPr>
          <p:cNvPr id="8" name="Footer Placeholder 7">
            <a:extLst>
              <a:ext uri="{FF2B5EF4-FFF2-40B4-BE49-F238E27FC236}">
                <a16:creationId xmlns:a16="http://schemas.microsoft.com/office/drawing/2014/main" id="{F7016E34-D94F-499A-9B2B-1E5AB058B292}"/>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45A8AE87-6CF0-4470-93CB-58EE1C097FB1}"/>
              </a:ext>
            </a:extLst>
          </p:cNvPr>
          <p:cNvSpPr>
            <a:spLocks noGrp="1"/>
          </p:cNvSpPr>
          <p:nvPr>
            <p:ph type="sldNum" sz="quarter" idx="12"/>
          </p:nvPr>
        </p:nvSpPr>
        <p:spPr/>
        <p:txBody>
          <a:bodyPr/>
          <a:lstStyle/>
          <a:p>
            <a:fld id="{A54FA5CB-AE32-4D0E-9363-BCA78608D34E}" type="slidenum">
              <a:rPr lang="x-none" smtClean="0"/>
              <a:t>‹#›</a:t>
            </a:fld>
            <a:endParaRPr lang="x-none"/>
          </a:p>
        </p:txBody>
      </p:sp>
    </p:spTree>
    <p:extLst>
      <p:ext uri="{BB962C8B-B14F-4D97-AF65-F5344CB8AC3E}">
        <p14:creationId xmlns:p14="http://schemas.microsoft.com/office/powerpoint/2010/main" val="1244134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DEDD6-7755-423C-9FBD-B6D8C99B87AA}"/>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9B10ED46-CA2D-4D29-90B8-AECA062B62A3}"/>
              </a:ext>
            </a:extLst>
          </p:cNvPr>
          <p:cNvSpPr>
            <a:spLocks noGrp="1"/>
          </p:cNvSpPr>
          <p:nvPr>
            <p:ph type="dt" sz="half" idx="10"/>
          </p:nvPr>
        </p:nvSpPr>
        <p:spPr/>
        <p:txBody>
          <a:bodyPr/>
          <a:lstStyle/>
          <a:p>
            <a:fld id="{E8CBE773-2C69-4645-A21B-61E0AED651BF}" type="datetimeFigureOut">
              <a:rPr lang="x-none" smtClean="0"/>
              <a:t>3/21/2022</a:t>
            </a:fld>
            <a:endParaRPr lang="x-none"/>
          </a:p>
        </p:txBody>
      </p:sp>
      <p:sp>
        <p:nvSpPr>
          <p:cNvPr id="4" name="Footer Placeholder 3">
            <a:extLst>
              <a:ext uri="{FF2B5EF4-FFF2-40B4-BE49-F238E27FC236}">
                <a16:creationId xmlns:a16="http://schemas.microsoft.com/office/drawing/2014/main" id="{5B1A832A-4979-42A9-8B56-7E667F6F2D37}"/>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4A361739-D9D2-445B-8175-3E04BB5C9DCB}"/>
              </a:ext>
            </a:extLst>
          </p:cNvPr>
          <p:cNvSpPr>
            <a:spLocks noGrp="1"/>
          </p:cNvSpPr>
          <p:nvPr>
            <p:ph type="sldNum" sz="quarter" idx="12"/>
          </p:nvPr>
        </p:nvSpPr>
        <p:spPr/>
        <p:txBody>
          <a:bodyPr/>
          <a:lstStyle/>
          <a:p>
            <a:fld id="{A54FA5CB-AE32-4D0E-9363-BCA78608D34E}" type="slidenum">
              <a:rPr lang="x-none" smtClean="0"/>
              <a:t>‹#›</a:t>
            </a:fld>
            <a:endParaRPr lang="x-none"/>
          </a:p>
        </p:txBody>
      </p:sp>
    </p:spTree>
    <p:extLst>
      <p:ext uri="{BB962C8B-B14F-4D97-AF65-F5344CB8AC3E}">
        <p14:creationId xmlns:p14="http://schemas.microsoft.com/office/powerpoint/2010/main" val="1949227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3512E6-56E4-44A1-ABF1-7C9FFA409E8D}"/>
              </a:ext>
            </a:extLst>
          </p:cNvPr>
          <p:cNvSpPr>
            <a:spLocks noGrp="1"/>
          </p:cNvSpPr>
          <p:nvPr>
            <p:ph type="dt" sz="half" idx="10"/>
          </p:nvPr>
        </p:nvSpPr>
        <p:spPr/>
        <p:txBody>
          <a:bodyPr/>
          <a:lstStyle/>
          <a:p>
            <a:fld id="{E8CBE773-2C69-4645-A21B-61E0AED651BF}" type="datetimeFigureOut">
              <a:rPr lang="x-none" smtClean="0"/>
              <a:t>3/21/2022</a:t>
            </a:fld>
            <a:endParaRPr lang="x-none"/>
          </a:p>
        </p:txBody>
      </p:sp>
      <p:sp>
        <p:nvSpPr>
          <p:cNvPr id="3" name="Footer Placeholder 2">
            <a:extLst>
              <a:ext uri="{FF2B5EF4-FFF2-40B4-BE49-F238E27FC236}">
                <a16:creationId xmlns:a16="http://schemas.microsoft.com/office/drawing/2014/main" id="{D240D9EE-16B7-4530-AF72-878AB4EF7E12}"/>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C52E6B47-9617-4743-B448-31E52F60C801}"/>
              </a:ext>
            </a:extLst>
          </p:cNvPr>
          <p:cNvSpPr>
            <a:spLocks noGrp="1"/>
          </p:cNvSpPr>
          <p:nvPr>
            <p:ph type="sldNum" sz="quarter" idx="12"/>
          </p:nvPr>
        </p:nvSpPr>
        <p:spPr/>
        <p:txBody>
          <a:bodyPr/>
          <a:lstStyle/>
          <a:p>
            <a:fld id="{A54FA5CB-AE32-4D0E-9363-BCA78608D34E}" type="slidenum">
              <a:rPr lang="x-none" smtClean="0"/>
              <a:t>‹#›</a:t>
            </a:fld>
            <a:endParaRPr lang="x-none"/>
          </a:p>
        </p:txBody>
      </p:sp>
    </p:spTree>
    <p:extLst>
      <p:ext uri="{BB962C8B-B14F-4D97-AF65-F5344CB8AC3E}">
        <p14:creationId xmlns:p14="http://schemas.microsoft.com/office/powerpoint/2010/main" val="1750996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9A774-B612-4C57-9B04-70A59A6187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D81B0053-599D-4D21-9955-CF217EC7F0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8A04F078-F636-4DD0-A276-3FAB2AED28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C466DA-FF18-4E06-9CC2-B2F898BEDA1F}"/>
              </a:ext>
            </a:extLst>
          </p:cNvPr>
          <p:cNvSpPr>
            <a:spLocks noGrp="1"/>
          </p:cNvSpPr>
          <p:nvPr>
            <p:ph type="dt" sz="half" idx="10"/>
          </p:nvPr>
        </p:nvSpPr>
        <p:spPr/>
        <p:txBody>
          <a:bodyPr/>
          <a:lstStyle/>
          <a:p>
            <a:fld id="{E8CBE773-2C69-4645-A21B-61E0AED651BF}" type="datetimeFigureOut">
              <a:rPr lang="x-none" smtClean="0"/>
              <a:t>3/21/2022</a:t>
            </a:fld>
            <a:endParaRPr lang="x-none"/>
          </a:p>
        </p:txBody>
      </p:sp>
      <p:sp>
        <p:nvSpPr>
          <p:cNvPr id="6" name="Footer Placeholder 5">
            <a:extLst>
              <a:ext uri="{FF2B5EF4-FFF2-40B4-BE49-F238E27FC236}">
                <a16:creationId xmlns:a16="http://schemas.microsoft.com/office/drawing/2014/main" id="{4E7DB9AF-2EED-49E3-86E7-94723DCA6EB6}"/>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8592727A-6E71-44FA-AB59-23419E4428F6}"/>
              </a:ext>
            </a:extLst>
          </p:cNvPr>
          <p:cNvSpPr>
            <a:spLocks noGrp="1"/>
          </p:cNvSpPr>
          <p:nvPr>
            <p:ph type="sldNum" sz="quarter" idx="12"/>
          </p:nvPr>
        </p:nvSpPr>
        <p:spPr/>
        <p:txBody>
          <a:bodyPr/>
          <a:lstStyle/>
          <a:p>
            <a:fld id="{A54FA5CB-AE32-4D0E-9363-BCA78608D34E}" type="slidenum">
              <a:rPr lang="x-none" smtClean="0"/>
              <a:t>‹#›</a:t>
            </a:fld>
            <a:endParaRPr lang="x-none"/>
          </a:p>
        </p:txBody>
      </p:sp>
    </p:spTree>
    <p:extLst>
      <p:ext uri="{BB962C8B-B14F-4D97-AF65-F5344CB8AC3E}">
        <p14:creationId xmlns:p14="http://schemas.microsoft.com/office/powerpoint/2010/main" val="1162899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EC9F9-188D-4A81-A2E0-153BB78B83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46B5C47F-16A9-4300-B205-B85BCB1010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1AF9DA2F-4BBC-4B6D-B2D9-689F28024C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3259DB-B67E-4E20-AA0E-A4B960C90AF5}"/>
              </a:ext>
            </a:extLst>
          </p:cNvPr>
          <p:cNvSpPr>
            <a:spLocks noGrp="1"/>
          </p:cNvSpPr>
          <p:nvPr>
            <p:ph type="dt" sz="half" idx="10"/>
          </p:nvPr>
        </p:nvSpPr>
        <p:spPr/>
        <p:txBody>
          <a:bodyPr/>
          <a:lstStyle/>
          <a:p>
            <a:fld id="{E8CBE773-2C69-4645-A21B-61E0AED651BF}" type="datetimeFigureOut">
              <a:rPr lang="x-none" smtClean="0"/>
              <a:t>3/21/2022</a:t>
            </a:fld>
            <a:endParaRPr lang="x-none"/>
          </a:p>
        </p:txBody>
      </p:sp>
      <p:sp>
        <p:nvSpPr>
          <p:cNvPr id="6" name="Footer Placeholder 5">
            <a:extLst>
              <a:ext uri="{FF2B5EF4-FFF2-40B4-BE49-F238E27FC236}">
                <a16:creationId xmlns:a16="http://schemas.microsoft.com/office/drawing/2014/main" id="{BB6BF45E-04FB-4C28-BFAE-6A7C2372DED4}"/>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E7450ED0-93A7-4F04-AB2A-EED823352EBA}"/>
              </a:ext>
            </a:extLst>
          </p:cNvPr>
          <p:cNvSpPr>
            <a:spLocks noGrp="1"/>
          </p:cNvSpPr>
          <p:nvPr>
            <p:ph type="sldNum" sz="quarter" idx="12"/>
          </p:nvPr>
        </p:nvSpPr>
        <p:spPr/>
        <p:txBody>
          <a:bodyPr/>
          <a:lstStyle/>
          <a:p>
            <a:fld id="{A54FA5CB-AE32-4D0E-9363-BCA78608D34E}" type="slidenum">
              <a:rPr lang="x-none" smtClean="0"/>
              <a:t>‹#›</a:t>
            </a:fld>
            <a:endParaRPr lang="x-none"/>
          </a:p>
        </p:txBody>
      </p:sp>
    </p:spTree>
    <p:extLst>
      <p:ext uri="{BB962C8B-B14F-4D97-AF65-F5344CB8AC3E}">
        <p14:creationId xmlns:p14="http://schemas.microsoft.com/office/powerpoint/2010/main" val="6031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23A8-8381-4F2D-AA37-8DB2D6A23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04FA15A2-8C12-4791-89EC-DA2F689EAA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3932770E-4816-4F4A-AE2F-914075E5C0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BE773-2C69-4645-A21B-61E0AED651BF}" type="datetimeFigureOut">
              <a:rPr lang="x-none" smtClean="0"/>
              <a:t>3/21/2022</a:t>
            </a:fld>
            <a:endParaRPr lang="x-none"/>
          </a:p>
        </p:txBody>
      </p:sp>
      <p:sp>
        <p:nvSpPr>
          <p:cNvPr id="5" name="Footer Placeholder 4">
            <a:extLst>
              <a:ext uri="{FF2B5EF4-FFF2-40B4-BE49-F238E27FC236}">
                <a16:creationId xmlns:a16="http://schemas.microsoft.com/office/drawing/2014/main" id="{B521F447-C895-4858-A651-D307B3C214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C80E5196-8C93-4672-AC49-1EFE456D90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4FA5CB-AE32-4D0E-9363-BCA78608D34E}" type="slidenum">
              <a:rPr lang="x-none" smtClean="0"/>
              <a:t>‹#›</a:t>
            </a:fld>
            <a:endParaRPr lang="x-none"/>
          </a:p>
        </p:txBody>
      </p:sp>
    </p:spTree>
    <p:extLst>
      <p:ext uri="{BB962C8B-B14F-4D97-AF65-F5344CB8AC3E}">
        <p14:creationId xmlns:p14="http://schemas.microsoft.com/office/powerpoint/2010/main" val="1166402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7.xml"/><Relationship Id="rId7" Type="http://schemas.openxmlformats.org/officeDocument/2006/relationships/diagramColors" Target="../diagrams/colors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0357573-F2B1-4BE8-8392-E6521E66553B}"/>
              </a:ext>
            </a:extLst>
          </p:cNvPr>
          <p:cNvPicPr>
            <a:picLocks noChangeAspect="1"/>
          </p:cNvPicPr>
          <p:nvPr/>
        </p:nvPicPr>
        <p:blipFill rotWithShape="1">
          <a:blip r:embed="rId4"/>
          <a:srcRect r="2129"/>
          <a:stretch/>
        </p:blipFill>
        <p:spPr>
          <a:xfrm>
            <a:off x="3242693"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7" name="Freeform: Shape 26">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Freeform: Shape 28">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1B83C05-061E-410F-88D2-D7A85EC81AE4}"/>
              </a:ext>
            </a:extLst>
          </p:cNvPr>
          <p:cNvSpPr>
            <a:spLocks noGrp="1"/>
          </p:cNvSpPr>
          <p:nvPr>
            <p:ph type="ctrTitle"/>
          </p:nvPr>
        </p:nvSpPr>
        <p:spPr>
          <a:xfrm>
            <a:off x="4544261" y="133350"/>
            <a:ext cx="6380913" cy="2902778"/>
          </a:xfrm>
        </p:spPr>
        <p:txBody>
          <a:bodyPr vert="horz" lIns="91440" tIns="45720" rIns="91440" bIns="45720" rtlCol="0" anchor="b">
            <a:noAutofit/>
          </a:bodyPr>
          <a:lstStyle/>
          <a:p>
            <a:pPr algn="l">
              <a:spcAft>
                <a:spcPts val="800"/>
              </a:spcAft>
            </a:pPr>
            <a:br>
              <a:rPr lang="he-IL" sz="3200" b="1" dirty="0">
                <a:effectLst/>
              </a:rPr>
            </a:br>
            <a:r>
              <a:rPr lang="en-US" sz="3200" b="1" dirty="0">
                <a:effectLst/>
              </a:rPr>
              <a:t>Research Project</a:t>
            </a:r>
            <a:br>
              <a:rPr lang="en-US" sz="3200" b="1" dirty="0">
                <a:effectLst/>
              </a:rPr>
            </a:br>
            <a:r>
              <a:rPr lang="en-US" sz="3200" b="1" dirty="0">
                <a:effectLst/>
              </a:rPr>
              <a:t>7th grade students - </a:t>
            </a:r>
            <a:r>
              <a:rPr lang="en-US" sz="3200" b="1" dirty="0"/>
              <a:t>Marine Science class</a:t>
            </a:r>
            <a:br>
              <a:rPr lang="en-US" sz="3200" b="1" dirty="0"/>
            </a:br>
            <a:br>
              <a:rPr lang="en-US" sz="3200" b="1" dirty="0"/>
            </a:br>
            <a:r>
              <a:rPr lang="en-US" sz="3200" b="1" dirty="0" err="1">
                <a:effectLst/>
              </a:rPr>
              <a:t>Ironi</a:t>
            </a:r>
            <a:r>
              <a:rPr lang="en-US" sz="3200" b="1" dirty="0">
                <a:effectLst/>
              </a:rPr>
              <a:t> </a:t>
            </a:r>
            <a:r>
              <a:rPr lang="en-US" sz="3200" b="1" dirty="0" err="1">
                <a:effectLst/>
              </a:rPr>
              <a:t>Hei</a:t>
            </a:r>
            <a:r>
              <a:rPr lang="en-US" sz="3200" b="1" dirty="0">
                <a:effectLst/>
              </a:rPr>
              <a:t> High School, </a:t>
            </a:r>
            <a:br>
              <a:rPr lang="en-US" sz="3200" b="1" dirty="0">
                <a:effectLst/>
              </a:rPr>
            </a:br>
            <a:r>
              <a:rPr lang="en-US" sz="3200" b="1" dirty="0">
                <a:effectLst/>
              </a:rPr>
              <a:t>Tel Aviv</a:t>
            </a:r>
            <a:endParaRPr lang="en-US" sz="3200" b="1" dirty="0"/>
          </a:p>
        </p:txBody>
      </p:sp>
      <p:sp>
        <p:nvSpPr>
          <p:cNvPr id="31" name="Rectangle 3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TextBox 6">
            <a:extLst>
              <a:ext uri="{FF2B5EF4-FFF2-40B4-BE49-F238E27FC236}">
                <a16:creationId xmlns:a16="http://schemas.microsoft.com/office/drawing/2014/main" id="{0B3FCB93-408B-4EB8-BD87-2D6C8D8A6391}"/>
              </a:ext>
            </a:extLst>
          </p:cNvPr>
          <p:cNvSpPr txBox="1"/>
          <p:nvPr/>
        </p:nvSpPr>
        <p:spPr>
          <a:xfrm>
            <a:off x="12140" y="5951210"/>
            <a:ext cx="2672080" cy="523220"/>
          </a:xfrm>
          <a:prstGeom prst="rect">
            <a:avLst/>
          </a:prstGeom>
          <a:noFill/>
        </p:spPr>
        <p:txBody>
          <a:bodyPr wrap="square" rtlCol="0">
            <a:spAutoFit/>
          </a:bodyPr>
          <a:lstStyle/>
          <a:p>
            <a:r>
              <a:rPr lang="en-US" sz="2800" dirty="0"/>
              <a:t>March 2022</a:t>
            </a:r>
            <a:endParaRPr lang="x-none" sz="2800" dirty="0"/>
          </a:p>
        </p:txBody>
      </p:sp>
      <p:sp>
        <p:nvSpPr>
          <p:cNvPr id="3" name="TextBox 2"/>
          <p:cNvSpPr txBox="1"/>
          <p:nvPr/>
        </p:nvSpPr>
        <p:spPr>
          <a:xfrm>
            <a:off x="330192" y="3935897"/>
            <a:ext cx="2912502" cy="707886"/>
          </a:xfrm>
          <a:prstGeom prst="rect">
            <a:avLst/>
          </a:prstGeom>
          <a:noFill/>
        </p:spPr>
        <p:txBody>
          <a:bodyPr wrap="square" rtlCol="1">
            <a:spAutoFit/>
          </a:bodyPr>
          <a:lstStyle/>
          <a:p>
            <a:r>
              <a:rPr lang="en-US" sz="2000" dirty="0"/>
              <a:t>Marine Science Teacher: </a:t>
            </a:r>
          </a:p>
          <a:p>
            <a:r>
              <a:rPr lang="en-US" sz="2000" dirty="0"/>
              <a:t>Dr. </a:t>
            </a:r>
            <a:r>
              <a:rPr lang="en-US" sz="2000" dirty="0" err="1"/>
              <a:t>Hava</a:t>
            </a:r>
            <a:r>
              <a:rPr lang="en-US" sz="2000" dirty="0"/>
              <a:t> </a:t>
            </a:r>
            <a:r>
              <a:rPr lang="en-US" sz="2000" dirty="0" err="1"/>
              <a:t>Contini</a:t>
            </a:r>
            <a:endParaRPr lang="he-IL" sz="2000" dirty="0"/>
          </a:p>
        </p:txBody>
      </p:sp>
      <p:sp>
        <p:nvSpPr>
          <p:cNvPr id="5" name="TextBox 4"/>
          <p:cNvSpPr txBox="1"/>
          <p:nvPr/>
        </p:nvSpPr>
        <p:spPr>
          <a:xfrm>
            <a:off x="516834" y="318052"/>
            <a:ext cx="2997643" cy="3170099"/>
          </a:xfrm>
          <a:prstGeom prst="rect">
            <a:avLst/>
          </a:prstGeom>
          <a:noFill/>
        </p:spPr>
        <p:txBody>
          <a:bodyPr wrap="square" rtlCol="1">
            <a:spAutoFit/>
          </a:bodyPr>
          <a:lstStyle/>
          <a:p>
            <a:r>
              <a:rPr lang="en-US" sz="4000" b="1" dirty="0"/>
              <a:t>Water Properties of the Estuary of the </a:t>
            </a:r>
            <a:r>
              <a:rPr lang="en-US" sz="4000" b="1" dirty="0" err="1"/>
              <a:t>Yarkon</a:t>
            </a:r>
            <a:r>
              <a:rPr lang="en-US" sz="4000" b="1" dirty="0"/>
              <a:t> River</a:t>
            </a:r>
            <a:endParaRPr lang="he-IL" sz="4000" dirty="0"/>
          </a:p>
        </p:txBody>
      </p:sp>
      <p:pic>
        <p:nvPicPr>
          <p:cNvPr id="11" name="שמע 10">
            <a:hlinkClick r:id="" action="ppaction://media"/>
            <a:extLst>
              <a:ext uri="{FF2B5EF4-FFF2-40B4-BE49-F238E27FC236}">
                <a16:creationId xmlns:a16="http://schemas.microsoft.com/office/drawing/2014/main" id="{A60E02BB-F6F9-4575-9EC1-8EA6C81E1E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8" name="Picture 7" descr="Graphical user interface&#10;&#10;Description automatically generated with low confidence">
            <a:extLst>
              <a:ext uri="{FF2B5EF4-FFF2-40B4-BE49-F238E27FC236}">
                <a16:creationId xmlns:a16="http://schemas.microsoft.com/office/drawing/2014/main" id="{88366AE3-C3E9-437F-A37D-3AB4FDB662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6207" y="-19050"/>
            <a:ext cx="1991249" cy="935737"/>
          </a:xfrm>
          <a:prstGeom prst="rect">
            <a:avLst/>
          </a:prstGeom>
        </p:spPr>
      </p:pic>
    </p:spTree>
    <p:extLst>
      <p:ext uri="{BB962C8B-B14F-4D97-AF65-F5344CB8AC3E}">
        <p14:creationId xmlns:p14="http://schemas.microsoft.com/office/powerpoint/2010/main" val="4251627564"/>
      </p:ext>
    </p:extLst>
  </p:cSld>
  <p:clrMapOvr>
    <a:masterClrMapping/>
  </p:clrMapOvr>
  <mc:AlternateContent xmlns:mc="http://schemas.openxmlformats.org/markup-compatibility/2006" xmlns:p14="http://schemas.microsoft.com/office/powerpoint/2010/main">
    <mc:Choice Requires="p14">
      <p:transition spd="slow" p14:dur="2000" advTm="13685"/>
    </mc:Choice>
    <mc:Fallback xmlns="">
      <p:transition spd="slow" advTm="13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0">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12">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99C8CC1-5EE9-4385-979A-87A34C2C2509}"/>
              </a:ext>
            </a:extLst>
          </p:cNvPr>
          <p:cNvSpPr txBox="1"/>
          <p:nvPr/>
        </p:nvSpPr>
        <p:spPr>
          <a:xfrm>
            <a:off x="1102368" y="1877492"/>
            <a:ext cx="4030132" cy="321537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kern="1200">
                <a:solidFill>
                  <a:schemeClr val="bg1"/>
                </a:solidFill>
                <a:latin typeface="+mj-lt"/>
                <a:ea typeface="+mj-ea"/>
                <a:cs typeface="+mj-cs"/>
              </a:rPr>
              <a:t>Thank you to:</a:t>
            </a:r>
          </a:p>
          <a:p>
            <a:pPr algn="ctr">
              <a:lnSpc>
                <a:spcPct val="90000"/>
              </a:lnSpc>
              <a:spcBef>
                <a:spcPct val="0"/>
              </a:spcBef>
              <a:spcAft>
                <a:spcPts val="600"/>
              </a:spcAft>
            </a:pPr>
            <a:endParaRPr lang="en-US" sz="4400" kern="1200">
              <a:solidFill>
                <a:schemeClr val="bg1"/>
              </a:solidFill>
              <a:latin typeface="+mj-lt"/>
              <a:ea typeface="+mj-ea"/>
              <a:cs typeface="+mj-cs"/>
            </a:endParaRPr>
          </a:p>
        </p:txBody>
      </p:sp>
      <p:grpSp>
        <p:nvGrpSpPr>
          <p:cNvPr id="17" name="Group 16">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8" name="Freeform: Shape 17">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1"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3"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5" name="Oval 24">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TextBox 2">
            <a:extLst>
              <a:ext uri="{FF2B5EF4-FFF2-40B4-BE49-F238E27FC236}">
                <a16:creationId xmlns:a16="http://schemas.microsoft.com/office/drawing/2014/main" id="{E51E0118-5857-4843-B71E-097125961FC8}"/>
              </a:ext>
            </a:extLst>
          </p:cNvPr>
          <p:cNvSpPr txBox="1"/>
          <p:nvPr/>
        </p:nvSpPr>
        <p:spPr>
          <a:xfrm>
            <a:off x="6234868" y="1130846"/>
            <a:ext cx="5217173" cy="4351338"/>
          </a:xfrm>
          <a:prstGeom prst="rect">
            <a:avLst/>
          </a:prstGeom>
        </p:spPr>
        <p:txBody>
          <a:bodyPr vert="horz" lIns="91440" tIns="45720" rIns="91440" bIns="45720" rtlCol="0">
            <a:normAutofit lnSpcReduction="10000"/>
          </a:bodyPr>
          <a:lstStyle/>
          <a:p>
            <a:pPr marL="457200" indent="-457200">
              <a:lnSpc>
                <a:spcPct val="90000"/>
              </a:lnSpc>
              <a:spcAft>
                <a:spcPts val="600"/>
              </a:spcAft>
              <a:buFont typeface="Arial" panose="020B0604020202020204" pitchFamily="34" charset="0"/>
              <a:buChar char="•"/>
            </a:pPr>
            <a:r>
              <a:rPr lang="en-US" sz="3200" dirty="0" err="1">
                <a:solidFill>
                  <a:schemeClr val="bg1"/>
                </a:solidFill>
              </a:rPr>
              <a:t>Sabi</a:t>
            </a:r>
            <a:r>
              <a:rPr lang="en-US" sz="3200" dirty="0">
                <a:solidFill>
                  <a:schemeClr val="bg1"/>
                </a:solidFill>
              </a:rPr>
              <a:t> from Tel Aviv Municipality</a:t>
            </a:r>
          </a:p>
          <a:p>
            <a:pPr marL="457200" indent="-457200">
              <a:lnSpc>
                <a:spcPct val="90000"/>
              </a:lnSpc>
              <a:spcAft>
                <a:spcPts val="600"/>
              </a:spcAft>
              <a:buFont typeface="Arial" panose="020B0604020202020204" pitchFamily="34" charset="0"/>
              <a:buChar char="•"/>
            </a:pPr>
            <a:r>
              <a:rPr lang="en-US" sz="3200" dirty="0">
                <a:solidFill>
                  <a:schemeClr val="bg1"/>
                </a:solidFill>
              </a:rPr>
              <a:t>The staff of the </a:t>
            </a:r>
            <a:r>
              <a:rPr lang="en-US" sz="3200" dirty="0">
                <a:solidFill>
                  <a:schemeClr val="bg1"/>
                </a:solidFill>
                <a:effectLst/>
              </a:rPr>
              <a:t>Tel </a:t>
            </a:r>
            <a:r>
              <a:rPr lang="en-US" sz="3200" dirty="0">
                <a:solidFill>
                  <a:schemeClr val="bg1"/>
                </a:solidFill>
              </a:rPr>
              <a:t>Aviv-Yafo Daniel Rowing Center </a:t>
            </a:r>
            <a:r>
              <a:rPr lang="en-US" sz="3200" dirty="0">
                <a:solidFill>
                  <a:schemeClr val="bg1"/>
                </a:solidFill>
                <a:effectLst/>
              </a:rPr>
              <a:t>Marine Education School</a:t>
            </a:r>
          </a:p>
          <a:p>
            <a:pPr marL="457200" indent="-457200">
              <a:lnSpc>
                <a:spcPct val="90000"/>
              </a:lnSpc>
              <a:spcAft>
                <a:spcPts val="600"/>
              </a:spcAft>
              <a:buFont typeface="Arial" panose="020B0604020202020204" pitchFamily="34" charset="0"/>
              <a:buChar char="•"/>
            </a:pPr>
            <a:r>
              <a:rPr lang="en-US" sz="3200" dirty="0">
                <a:solidFill>
                  <a:schemeClr val="bg1"/>
                </a:solidFill>
                <a:effectLst/>
              </a:rPr>
              <a:t>Mr. </a:t>
            </a:r>
            <a:r>
              <a:rPr lang="en-US" sz="3200" dirty="0" err="1">
                <a:solidFill>
                  <a:schemeClr val="bg1"/>
                </a:solidFill>
                <a:effectLst/>
              </a:rPr>
              <a:t>Arye</a:t>
            </a:r>
            <a:r>
              <a:rPr lang="en-US" sz="3200" dirty="0">
                <a:solidFill>
                  <a:schemeClr val="bg1"/>
                </a:solidFill>
                <a:effectLst/>
              </a:rPr>
              <a:t> Nahum, SES</a:t>
            </a:r>
          </a:p>
          <a:p>
            <a:pPr marL="457200" indent="-457200">
              <a:lnSpc>
                <a:spcPct val="90000"/>
              </a:lnSpc>
              <a:spcAft>
                <a:spcPts val="600"/>
              </a:spcAft>
              <a:buFont typeface="Arial" panose="020B0604020202020204" pitchFamily="34" charset="0"/>
              <a:buChar char="•"/>
            </a:pPr>
            <a:r>
              <a:rPr lang="en-US" sz="3200" dirty="0">
                <a:solidFill>
                  <a:schemeClr val="bg1"/>
                </a:solidFill>
              </a:rPr>
              <a:t>Mr. Adi Lak</a:t>
            </a:r>
          </a:p>
          <a:p>
            <a:pPr marL="457200" indent="-457200">
              <a:lnSpc>
                <a:spcPct val="90000"/>
              </a:lnSpc>
              <a:spcAft>
                <a:spcPts val="600"/>
              </a:spcAft>
              <a:buFont typeface="Arial" panose="020B0604020202020204" pitchFamily="34" charset="0"/>
              <a:buChar char="•"/>
            </a:pPr>
            <a:r>
              <a:rPr lang="en-US" sz="3200" dirty="0">
                <a:solidFill>
                  <a:schemeClr val="bg1"/>
                </a:solidFill>
              </a:rPr>
              <a:t>Hi-Teach</a:t>
            </a:r>
          </a:p>
          <a:p>
            <a:pPr marL="457200" indent="-457200">
              <a:lnSpc>
                <a:spcPct val="90000"/>
              </a:lnSpc>
              <a:spcAft>
                <a:spcPts val="600"/>
              </a:spcAft>
              <a:buFont typeface="Arial" panose="020B0604020202020204" pitchFamily="34" charset="0"/>
              <a:buChar char="•"/>
            </a:pPr>
            <a:r>
              <a:rPr lang="en-US" sz="3200" dirty="0">
                <a:solidFill>
                  <a:schemeClr val="bg1"/>
                </a:solidFill>
              </a:rPr>
              <a:t>Rotary Tel Aviv</a:t>
            </a:r>
          </a:p>
        </p:txBody>
      </p:sp>
      <p:grpSp>
        <p:nvGrpSpPr>
          <p:cNvPr id="29"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30" name="Freeform: Shape 29">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5" name="שמע 4">
            <a:hlinkClick r:id="" action="ppaction://media"/>
            <a:extLst>
              <a:ext uri="{FF2B5EF4-FFF2-40B4-BE49-F238E27FC236}">
                <a16:creationId xmlns:a16="http://schemas.microsoft.com/office/drawing/2014/main" id="{62A783F8-5572-4648-B78F-FC4CB487B5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99416745"/>
      </p:ext>
    </p:extLst>
  </p:cSld>
  <p:clrMapOvr>
    <a:masterClrMapping/>
  </p:clrMapOvr>
  <mc:AlternateContent xmlns:mc="http://schemas.openxmlformats.org/markup-compatibility/2006" xmlns:p14="http://schemas.microsoft.com/office/powerpoint/2010/main">
    <mc:Choice Requires="p14">
      <p:transition spd="slow" p14:dur="2000" advTm="19586"/>
    </mc:Choice>
    <mc:Fallback xmlns="">
      <p:transition spd="slow" advTm="19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12CDBBC8-0410-462F-8C8F-935C39E6D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1893" y="990213"/>
            <a:ext cx="6589145" cy="3953487"/>
          </a:xfrm>
          <a:prstGeom prst="rect">
            <a:avLst/>
          </a:prstGeom>
        </p:spPr>
      </p:pic>
      <p:sp>
        <p:nvSpPr>
          <p:cNvPr id="2" name="TextBox 1">
            <a:extLst>
              <a:ext uri="{FF2B5EF4-FFF2-40B4-BE49-F238E27FC236}">
                <a16:creationId xmlns:a16="http://schemas.microsoft.com/office/drawing/2014/main" id="{5D00FE41-5F4C-4DBB-8F93-4AF77E0AB806}"/>
              </a:ext>
            </a:extLst>
          </p:cNvPr>
          <p:cNvSpPr txBox="1"/>
          <p:nvPr/>
        </p:nvSpPr>
        <p:spPr>
          <a:xfrm>
            <a:off x="2174240" y="314960"/>
            <a:ext cx="8961120" cy="523220"/>
          </a:xfrm>
          <a:prstGeom prst="rect">
            <a:avLst/>
          </a:prstGeom>
          <a:noFill/>
        </p:spPr>
        <p:txBody>
          <a:bodyPr wrap="square" rtlCol="0">
            <a:spAutoFit/>
          </a:bodyPr>
          <a:lstStyle/>
          <a:p>
            <a:r>
              <a:rPr lang="en-US" sz="2800" dirty="0"/>
              <a:t>Our school is very close to the Yarkon river and its estuary</a:t>
            </a:r>
            <a:endParaRPr lang="x-none" sz="2800" dirty="0"/>
          </a:p>
        </p:txBody>
      </p:sp>
      <p:sp>
        <p:nvSpPr>
          <p:cNvPr id="6" name="TextBox 5">
            <a:extLst>
              <a:ext uri="{FF2B5EF4-FFF2-40B4-BE49-F238E27FC236}">
                <a16:creationId xmlns:a16="http://schemas.microsoft.com/office/drawing/2014/main" id="{4342A960-82E0-4EDD-AB64-22C45BAA74CD}"/>
              </a:ext>
            </a:extLst>
          </p:cNvPr>
          <p:cNvSpPr txBox="1"/>
          <p:nvPr/>
        </p:nvSpPr>
        <p:spPr>
          <a:xfrm>
            <a:off x="219523" y="5350603"/>
            <a:ext cx="11972477" cy="1200329"/>
          </a:xfrm>
          <a:prstGeom prst="rect">
            <a:avLst/>
          </a:prstGeom>
          <a:noFill/>
        </p:spPr>
        <p:txBody>
          <a:bodyPr wrap="square" rtlCol="0">
            <a:spAutoFit/>
          </a:bodyPr>
          <a:lstStyle/>
          <a:p>
            <a:r>
              <a:rPr lang="en-US" sz="2400" dirty="0"/>
              <a:t>Most of the school students, like many people from Tel Aviv and its surroundings, spend leisure time with family and friends on both sides of the river. There are sport activities, playgrounds, dog parks, as well as the Israel Trail for walking and biking along the river.</a:t>
            </a:r>
            <a:endParaRPr lang="x-none" sz="2400" dirty="0"/>
          </a:p>
        </p:txBody>
      </p:sp>
      <p:pic>
        <p:nvPicPr>
          <p:cNvPr id="7" name="Picture 6">
            <a:extLst>
              <a:ext uri="{FF2B5EF4-FFF2-40B4-BE49-F238E27FC236}">
                <a16:creationId xmlns:a16="http://schemas.microsoft.com/office/drawing/2014/main" id="{FF028B4B-735C-430D-93E9-A9F2D9B85532}"/>
              </a:ext>
            </a:extLst>
          </p:cNvPr>
          <p:cNvPicPr>
            <a:picLocks noChangeAspect="1"/>
          </p:cNvPicPr>
          <p:nvPr/>
        </p:nvPicPr>
        <p:blipFill>
          <a:blip r:embed="rId5"/>
          <a:stretch>
            <a:fillRect/>
          </a:stretch>
        </p:blipFill>
        <p:spPr>
          <a:xfrm>
            <a:off x="77283" y="1048300"/>
            <a:ext cx="5085809" cy="3379602"/>
          </a:xfrm>
          <a:prstGeom prst="rect">
            <a:avLst/>
          </a:prstGeom>
        </p:spPr>
      </p:pic>
      <p:cxnSp>
        <p:nvCxnSpPr>
          <p:cNvPr id="5" name="Straight Arrow Connector 4">
            <a:extLst>
              <a:ext uri="{FF2B5EF4-FFF2-40B4-BE49-F238E27FC236}">
                <a16:creationId xmlns:a16="http://schemas.microsoft.com/office/drawing/2014/main" id="{7EBE2ACF-7F14-42B4-BE2B-67CE3AC1D29E}"/>
              </a:ext>
            </a:extLst>
          </p:cNvPr>
          <p:cNvCxnSpPr>
            <a:cxnSpLocks/>
          </p:cNvCxnSpPr>
          <p:nvPr/>
        </p:nvCxnSpPr>
        <p:spPr>
          <a:xfrm>
            <a:off x="3058160" y="838180"/>
            <a:ext cx="5059680" cy="3589721"/>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pic>
        <p:nvPicPr>
          <p:cNvPr id="9" name="שמע 8">
            <a:hlinkClick r:id="" action="ppaction://media"/>
            <a:extLst>
              <a:ext uri="{FF2B5EF4-FFF2-40B4-BE49-F238E27FC236}">
                <a16:creationId xmlns:a16="http://schemas.microsoft.com/office/drawing/2014/main" id="{0F447AC9-D395-4302-8026-A756C80130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04399736"/>
      </p:ext>
    </p:extLst>
  </p:cSld>
  <p:clrMapOvr>
    <a:masterClrMapping/>
  </p:clrMapOvr>
  <mc:AlternateContent xmlns:mc="http://schemas.openxmlformats.org/markup-compatibility/2006" xmlns:p14="http://schemas.microsoft.com/office/powerpoint/2010/main">
    <mc:Choice Requires="p14">
      <p:transition spd="slow" p14:dur="2000" advTm="20559"/>
    </mc:Choice>
    <mc:Fallback xmlns="">
      <p:transition spd="slow" advTm="20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ACD9D0-FEEB-4167-A7F2-BFF60411B8E7}"/>
              </a:ext>
            </a:extLst>
          </p:cNvPr>
          <p:cNvPicPr>
            <a:picLocks noChangeAspect="1"/>
          </p:cNvPicPr>
          <p:nvPr/>
        </p:nvPicPr>
        <p:blipFill>
          <a:blip r:embed="rId4"/>
          <a:stretch>
            <a:fillRect/>
          </a:stretch>
        </p:blipFill>
        <p:spPr>
          <a:xfrm>
            <a:off x="3400215" y="264161"/>
            <a:ext cx="8791785" cy="6593839"/>
          </a:xfrm>
          <a:prstGeom prst="rect">
            <a:avLst/>
          </a:prstGeom>
        </p:spPr>
      </p:pic>
      <p:sp>
        <p:nvSpPr>
          <p:cNvPr id="3" name="TextBox 2">
            <a:extLst>
              <a:ext uri="{FF2B5EF4-FFF2-40B4-BE49-F238E27FC236}">
                <a16:creationId xmlns:a16="http://schemas.microsoft.com/office/drawing/2014/main" id="{1BD12BB8-B833-4A6E-B5DE-113F6257BB29}"/>
              </a:ext>
            </a:extLst>
          </p:cNvPr>
          <p:cNvSpPr txBox="1"/>
          <p:nvPr/>
        </p:nvSpPr>
        <p:spPr>
          <a:xfrm>
            <a:off x="325121" y="268033"/>
            <a:ext cx="10914808" cy="1077218"/>
          </a:xfrm>
          <a:prstGeom prst="rect">
            <a:avLst/>
          </a:prstGeom>
          <a:noFill/>
        </p:spPr>
        <p:txBody>
          <a:bodyPr wrap="square" rtlCol="0">
            <a:spAutoFit/>
          </a:bodyPr>
          <a:lstStyle/>
          <a:p>
            <a:r>
              <a:rPr lang="en-US" sz="3200" dirty="0"/>
              <a:t>Being part of the Marine Science class, we go once a week to the Daniel Rowing Center on the Yarkon River and study how to sail.</a:t>
            </a:r>
            <a:r>
              <a:rPr lang="en-US" sz="2400" dirty="0"/>
              <a:t> </a:t>
            </a:r>
          </a:p>
        </p:txBody>
      </p:sp>
      <p:pic>
        <p:nvPicPr>
          <p:cNvPr id="6" name="Picture 5">
            <a:extLst>
              <a:ext uri="{FF2B5EF4-FFF2-40B4-BE49-F238E27FC236}">
                <a16:creationId xmlns:a16="http://schemas.microsoft.com/office/drawing/2014/main" id="{8F22A6EA-5703-40D6-B180-09B9D1A6F064}"/>
              </a:ext>
            </a:extLst>
          </p:cNvPr>
          <p:cNvPicPr>
            <a:picLocks noChangeAspect="1"/>
          </p:cNvPicPr>
          <p:nvPr/>
        </p:nvPicPr>
        <p:blipFill>
          <a:blip r:embed="rId5"/>
          <a:stretch>
            <a:fillRect/>
          </a:stretch>
        </p:blipFill>
        <p:spPr>
          <a:xfrm>
            <a:off x="3159760" y="3641865"/>
            <a:ext cx="4641397" cy="3088639"/>
          </a:xfrm>
          <a:prstGeom prst="rect">
            <a:avLst/>
          </a:prstGeom>
        </p:spPr>
      </p:pic>
      <p:pic>
        <p:nvPicPr>
          <p:cNvPr id="7" name="Picture 6">
            <a:extLst>
              <a:ext uri="{FF2B5EF4-FFF2-40B4-BE49-F238E27FC236}">
                <a16:creationId xmlns:a16="http://schemas.microsoft.com/office/drawing/2014/main" id="{AEA1C762-7385-450C-B8AA-F21FC3E8BAD5}"/>
              </a:ext>
            </a:extLst>
          </p:cNvPr>
          <p:cNvPicPr>
            <a:picLocks noChangeAspect="1"/>
          </p:cNvPicPr>
          <p:nvPr/>
        </p:nvPicPr>
        <p:blipFill>
          <a:blip r:embed="rId6"/>
          <a:stretch>
            <a:fillRect/>
          </a:stretch>
        </p:blipFill>
        <p:spPr>
          <a:xfrm>
            <a:off x="325120" y="2945689"/>
            <a:ext cx="2834640" cy="3775647"/>
          </a:xfrm>
          <a:prstGeom prst="rect">
            <a:avLst/>
          </a:prstGeom>
        </p:spPr>
      </p:pic>
      <p:pic>
        <p:nvPicPr>
          <p:cNvPr id="10" name="Picture 9">
            <a:extLst>
              <a:ext uri="{FF2B5EF4-FFF2-40B4-BE49-F238E27FC236}">
                <a16:creationId xmlns:a16="http://schemas.microsoft.com/office/drawing/2014/main" id="{133EDCE5-4581-47CE-86EB-ED339691AAF0}"/>
              </a:ext>
            </a:extLst>
          </p:cNvPr>
          <p:cNvPicPr>
            <a:picLocks noChangeAspect="1"/>
          </p:cNvPicPr>
          <p:nvPr/>
        </p:nvPicPr>
        <p:blipFill>
          <a:blip r:embed="rId7"/>
          <a:stretch>
            <a:fillRect/>
          </a:stretch>
        </p:blipFill>
        <p:spPr>
          <a:xfrm>
            <a:off x="1700403" y="2788864"/>
            <a:ext cx="8791194" cy="1280271"/>
          </a:xfrm>
          <a:prstGeom prst="rect">
            <a:avLst/>
          </a:prstGeom>
        </p:spPr>
      </p:pic>
      <p:pic>
        <p:nvPicPr>
          <p:cNvPr id="5" name="שמע 4">
            <a:hlinkClick r:id="" action="ppaction://media"/>
            <a:extLst>
              <a:ext uri="{FF2B5EF4-FFF2-40B4-BE49-F238E27FC236}">
                <a16:creationId xmlns:a16="http://schemas.microsoft.com/office/drawing/2014/main" id="{B3E0740A-F9E7-4C33-8C01-086996E65D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88741158"/>
      </p:ext>
    </p:extLst>
  </p:cSld>
  <p:clrMapOvr>
    <a:masterClrMapping/>
  </p:clrMapOvr>
  <mc:AlternateContent xmlns:mc="http://schemas.openxmlformats.org/markup-compatibility/2006" xmlns:p14="http://schemas.microsoft.com/office/powerpoint/2010/main">
    <mc:Choice Requires="p14">
      <p:transition spd="slow" p14:dur="2000" advTm="8554"/>
    </mc:Choice>
    <mc:Fallback xmlns="">
      <p:transition spd="slow" advTm="8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31D65C5B-B07D-4285-B5BE-12043AA48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86" y="457927"/>
            <a:ext cx="5941511" cy="6111918"/>
          </a:xfrm>
          <a:prstGeom prst="rect">
            <a:avLst/>
          </a:prstGeom>
        </p:spPr>
      </p:pic>
      <p:sp>
        <p:nvSpPr>
          <p:cNvPr id="4" name="TextBox 3">
            <a:extLst>
              <a:ext uri="{FF2B5EF4-FFF2-40B4-BE49-F238E27FC236}">
                <a16:creationId xmlns:a16="http://schemas.microsoft.com/office/drawing/2014/main" id="{18EF658B-64E1-4E98-8645-FAE6CE215659}"/>
              </a:ext>
            </a:extLst>
          </p:cNvPr>
          <p:cNvSpPr txBox="1"/>
          <p:nvPr/>
        </p:nvSpPr>
        <p:spPr>
          <a:xfrm>
            <a:off x="6801492" y="349321"/>
            <a:ext cx="4252588" cy="2246769"/>
          </a:xfrm>
          <a:prstGeom prst="rect">
            <a:avLst/>
          </a:prstGeom>
          <a:noFill/>
        </p:spPr>
        <p:txBody>
          <a:bodyPr wrap="square" rtlCol="0">
            <a:spAutoFit/>
          </a:bodyPr>
          <a:lstStyle/>
          <a:p>
            <a:r>
              <a:rPr lang="en-US" sz="2800" dirty="0"/>
              <a:t>We monitor the water using </a:t>
            </a:r>
            <a:r>
              <a:rPr lang="en-US" sz="2800" dirty="0" err="1"/>
              <a:t>NeuLog</a:t>
            </a:r>
            <a:r>
              <a:rPr lang="en-US" sz="2800" dirty="0"/>
              <a:t> sensors. They are easy to use, and the results instantly appear on our mobile phones.</a:t>
            </a:r>
            <a:endParaRPr lang="x-none" sz="2800" dirty="0"/>
          </a:p>
        </p:txBody>
      </p:sp>
      <p:sp>
        <p:nvSpPr>
          <p:cNvPr id="5" name="TextBox 4">
            <a:extLst>
              <a:ext uri="{FF2B5EF4-FFF2-40B4-BE49-F238E27FC236}">
                <a16:creationId xmlns:a16="http://schemas.microsoft.com/office/drawing/2014/main" id="{D0678CBC-7A8F-44AA-8BDE-8C840B1F95A8}"/>
              </a:ext>
            </a:extLst>
          </p:cNvPr>
          <p:cNvSpPr txBox="1"/>
          <p:nvPr/>
        </p:nvSpPr>
        <p:spPr>
          <a:xfrm>
            <a:off x="6801492" y="2599527"/>
            <a:ext cx="4704080" cy="1384995"/>
          </a:xfrm>
          <a:prstGeom prst="rect">
            <a:avLst/>
          </a:prstGeom>
          <a:noFill/>
        </p:spPr>
        <p:txBody>
          <a:bodyPr wrap="square" rtlCol="0">
            <a:spAutoFit/>
          </a:bodyPr>
          <a:lstStyle/>
          <a:p>
            <a:r>
              <a:rPr lang="en-US" sz="2800" dirty="0"/>
              <a:t>The results are then uploaded to an Excel sheet.</a:t>
            </a:r>
          </a:p>
          <a:p>
            <a:endParaRPr lang="en-US" sz="2800" dirty="0"/>
          </a:p>
        </p:txBody>
      </p:sp>
      <p:pic>
        <p:nvPicPr>
          <p:cNvPr id="6" name="שמע 5">
            <a:hlinkClick r:id="" action="ppaction://media"/>
            <a:extLst>
              <a:ext uri="{FF2B5EF4-FFF2-40B4-BE49-F238E27FC236}">
                <a16:creationId xmlns:a16="http://schemas.microsoft.com/office/drawing/2014/main" id="{C826918B-19AF-4A16-B369-DBEFBBA354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69161918"/>
      </p:ext>
    </p:extLst>
  </p:cSld>
  <p:clrMapOvr>
    <a:masterClrMapping/>
  </p:clrMapOvr>
  <mc:AlternateContent xmlns:mc="http://schemas.openxmlformats.org/markup-compatibility/2006" xmlns:p14="http://schemas.microsoft.com/office/powerpoint/2010/main">
    <mc:Choice Requires="p14">
      <p:transition spd="slow" p14:dur="2000" advTm="10900"/>
    </mc:Choice>
    <mc:Fallback xmlns="">
      <p:transition spd="slow" advTm="10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26909C-5C8B-442F-A930-E7B3CB5146CF}"/>
              </a:ext>
            </a:extLst>
          </p:cNvPr>
          <p:cNvPicPr>
            <a:picLocks noChangeAspect="1"/>
          </p:cNvPicPr>
          <p:nvPr/>
        </p:nvPicPr>
        <p:blipFill>
          <a:blip r:embed="rId4"/>
          <a:stretch>
            <a:fillRect/>
          </a:stretch>
        </p:blipFill>
        <p:spPr>
          <a:xfrm>
            <a:off x="238989" y="2089297"/>
            <a:ext cx="3453600" cy="4604800"/>
          </a:xfrm>
          <a:prstGeom prst="rect">
            <a:avLst/>
          </a:prstGeom>
        </p:spPr>
      </p:pic>
      <p:cxnSp>
        <p:nvCxnSpPr>
          <p:cNvPr id="20" name="Straight Connector 19">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4C51F16-89AC-4C4A-B035-57F62BBD7EC2}"/>
              </a:ext>
            </a:extLst>
          </p:cNvPr>
          <p:cNvPicPr>
            <a:picLocks noChangeAspect="1"/>
          </p:cNvPicPr>
          <p:nvPr/>
        </p:nvPicPr>
        <p:blipFill>
          <a:blip r:embed="rId5"/>
          <a:stretch>
            <a:fillRect/>
          </a:stretch>
        </p:blipFill>
        <p:spPr>
          <a:xfrm>
            <a:off x="4171139" y="2185914"/>
            <a:ext cx="3453601" cy="4604800"/>
          </a:xfrm>
          <a:prstGeom prst="rect">
            <a:avLst/>
          </a:prstGeom>
        </p:spPr>
      </p:pic>
      <p:cxnSp>
        <p:nvCxnSpPr>
          <p:cNvPr id="22" name="Straight Connector 21">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183DED2-D92F-42F2-9CEC-593DF2EF9F7A}"/>
              </a:ext>
            </a:extLst>
          </p:cNvPr>
          <p:cNvPicPr>
            <a:picLocks noChangeAspect="1"/>
          </p:cNvPicPr>
          <p:nvPr/>
        </p:nvPicPr>
        <p:blipFill>
          <a:blip r:embed="rId6"/>
          <a:stretch>
            <a:fillRect/>
          </a:stretch>
        </p:blipFill>
        <p:spPr>
          <a:xfrm>
            <a:off x="8026401" y="2185914"/>
            <a:ext cx="3453600" cy="4604800"/>
          </a:xfrm>
          <a:prstGeom prst="rect">
            <a:avLst/>
          </a:prstGeom>
        </p:spPr>
      </p:pic>
      <p:sp>
        <p:nvSpPr>
          <p:cNvPr id="5" name="TextBox 4">
            <a:extLst>
              <a:ext uri="{FF2B5EF4-FFF2-40B4-BE49-F238E27FC236}">
                <a16:creationId xmlns:a16="http://schemas.microsoft.com/office/drawing/2014/main" id="{04C85BF1-B663-4981-BC78-B151D6E33DCB}"/>
              </a:ext>
            </a:extLst>
          </p:cNvPr>
          <p:cNvSpPr txBox="1"/>
          <p:nvPr/>
        </p:nvSpPr>
        <p:spPr>
          <a:xfrm>
            <a:off x="629920" y="233680"/>
            <a:ext cx="9855200" cy="1200329"/>
          </a:xfrm>
          <a:prstGeom prst="rect">
            <a:avLst/>
          </a:prstGeom>
          <a:noFill/>
        </p:spPr>
        <p:txBody>
          <a:bodyPr wrap="square" rtlCol="0">
            <a:spAutoFit/>
          </a:bodyPr>
          <a:lstStyle/>
          <a:p>
            <a:r>
              <a:rPr lang="en-US" sz="2400" dirty="0"/>
              <a:t>The properties that we checked are salinity, pH, dissolved oxygen, temperature and turbidity.</a:t>
            </a:r>
          </a:p>
          <a:p>
            <a:endParaRPr lang="x-none" sz="2400" dirty="0"/>
          </a:p>
        </p:txBody>
      </p:sp>
      <p:pic>
        <p:nvPicPr>
          <p:cNvPr id="7" name="שמע 6">
            <a:hlinkClick r:id="" action="ppaction://media"/>
            <a:extLst>
              <a:ext uri="{FF2B5EF4-FFF2-40B4-BE49-F238E27FC236}">
                <a16:creationId xmlns:a16="http://schemas.microsoft.com/office/drawing/2014/main" id="{5070807E-CF6E-4C8F-8121-164F21AF89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35069857"/>
      </p:ext>
    </p:extLst>
  </p:cSld>
  <p:clrMapOvr>
    <a:masterClrMapping/>
  </p:clrMapOvr>
  <mc:AlternateContent xmlns:mc="http://schemas.openxmlformats.org/markup-compatibility/2006" xmlns:p14="http://schemas.microsoft.com/office/powerpoint/2010/main">
    <mc:Choice Requires="p14">
      <p:transition spd="slow" p14:dur="2000" advTm="6627"/>
    </mc:Choice>
    <mc:Fallback xmlns="">
      <p:transition spd="slow" advTm="6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01848207-E5B7-4F07-A6AA-35595C455F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658" y="1786666"/>
            <a:ext cx="9818581" cy="5197627"/>
          </a:xfrm>
          <a:prstGeom prst="rect">
            <a:avLst/>
          </a:prstGeom>
        </p:spPr>
      </p:pic>
      <p:sp>
        <p:nvSpPr>
          <p:cNvPr id="2" name="TextBox 1">
            <a:extLst>
              <a:ext uri="{FF2B5EF4-FFF2-40B4-BE49-F238E27FC236}">
                <a16:creationId xmlns:a16="http://schemas.microsoft.com/office/drawing/2014/main" id="{DC4BC864-E723-47C4-BE06-F93B81A3126A}"/>
              </a:ext>
            </a:extLst>
          </p:cNvPr>
          <p:cNvSpPr txBox="1"/>
          <p:nvPr/>
        </p:nvSpPr>
        <p:spPr>
          <a:xfrm>
            <a:off x="1229360" y="121919"/>
            <a:ext cx="10403840" cy="1569660"/>
          </a:xfrm>
          <a:prstGeom prst="rect">
            <a:avLst/>
          </a:prstGeom>
          <a:noFill/>
        </p:spPr>
        <p:txBody>
          <a:bodyPr wrap="square" rtlCol="0">
            <a:spAutoFit/>
          </a:bodyPr>
          <a:lstStyle/>
          <a:p>
            <a:r>
              <a:rPr lang="en-US" sz="3200" dirty="0"/>
              <a:t>We checked the properties of the water in two locations:</a:t>
            </a:r>
          </a:p>
          <a:p>
            <a:r>
              <a:rPr lang="en-US" sz="3200" dirty="0"/>
              <a:t>at the mouth of the estuary and before the Ayalon river splits from the estuary, about 1.5 km further up the river.</a:t>
            </a:r>
            <a:endParaRPr lang="x-none" sz="3200" dirty="0"/>
          </a:p>
        </p:txBody>
      </p:sp>
      <p:pic>
        <p:nvPicPr>
          <p:cNvPr id="5" name="שמע 4">
            <a:hlinkClick r:id="" action="ppaction://media"/>
            <a:extLst>
              <a:ext uri="{FF2B5EF4-FFF2-40B4-BE49-F238E27FC236}">
                <a16:creationId xmlns:a16="http://schemas.microsoft.com/office/drawing/2014/main" id="{E23A2D92-88E6-432A-8804-78B126D8EA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0348194"/>
      </p:ext>
    </p:extLst>
  </p:cSld>
  <p:clrMapOvr>
    <a:masterClrMapping/>
  </p:clrMapOvr>
  <mc:AlternateContent xmlns:mc="http://schemas.openxmlformats.org/markup-compatibility/2006" xmlns:p14="http://schemas.microsoft.com/office/powerpoint/2010/main">
    <mc:Choice Requires="p14">
      <p:transition spd="slow" p14:dur="2000" advTm="10830"/>
    </mc:Choice>
    <mc:Fallback xmlns="">
      <p:transition spd="slow" advTm="10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11">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13">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1192ED-D9D7-45E5-92C2-9D53E76A0BD1}"/>
              </a:ext>
            </a:extLst>
          </p:cNvPr>
          <p:cNvSpPr>
            <a:spLocks noGrp="1"/>
          </p:cNvSpPr>
          <p:nvPr>
            <p:ph type="title"/>
          </p:nvPr>
        </p:nvSpPr>
        <p:spPr>
          <a:xfrm>
            <a:off x="621544" y="525571"/>
            <a:ext cx="3479800" cy="4978402"/>
          </a:xfrm>
        </p:spPr>
        <p:txBody>
          <a:bodyPr anchor="b">
            <a:normAutofit fontScale="90000"/>
          </a:bodyPr>
          <a:lstStyle/>
          <a:p>
            <a:r>
              <a:rPr lang="en-US" sz="3600" dirty="0"/>
              <a:t>When we started to take part in the research project , we understood the importance of monitoring the water properties and their changes in the different locations and seasons.</a:t>
            </a:r>
          </a:p>
        </p:txBody>
      </p:sp>
      <p:grpSp>
        <p:nvGrpSpPr>
          <p:cNvPr id="16" name="Group 15">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17"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Content Placeholder 8">
            <a:extLst>
              <a:ext uri="{FF2B5EF4-FFF2-40B4-BE49-F238E27FC236}">
                <a16:creationId xmlns:a16="http://schemas.microsoft.com/office/drawing/2014/main" id="{C2F89B62-6158-443E-1463-744079671DF7}"/>
              </a:ext>
            </a:extLst>
          </p:cNvPr>
          <p:cNvSpPr>
            <a:spLocks noGrp="1"/>
          </p:cNvSpPr>
          <p:nvPr>
            <p:ph idx="1"/>
          </p:nvPr>
        </p:nvSpPr>
        <p:spPr>
          <a:xfrm>
            <a:off x="4463852" y="1345300"/>
            <a:ext cx="3479800" cy="5156083"/>
          </a:xfrm>
        </p:spPr>
        <p:txBody>
          <a:bodyPr anchor="ctr">
            <a:normAutofit/>
          </a:bodyPr>
          <a:lstStyle/>
          <a:p>
            <a:endParaRPr lang="en-US" sz="1800" dirty="0"/>
          </a:p>
        </p:txBody>
      </p:sp>
      <p:pic>
        <p:nvPicPr>
          <p:cNvPr id="3" name="Picture 2">
            <a:extLst>
              <a:ext uri="{FF2B5EF4-FFF2-40B4-BE49-F238E27FC236}">
                <a16:creationId xmlns:a16="http://schemas.microsoft.com/office/drawing/2014/main" id="{D348BAF9-00C2-4E4E-B5A2-997BF49CE9DE}"/>
              </a:ext>
            </a:extLst>
          </p:cNvPr>
          <p:cNvPicPr>
            <a:picLocks noChangeAspect="1"/>
          </p:cNvPicPr>
          <p:nvPr/>
        </p:nvPicPr>
        <p:blipFill rotWithShape="1">
          <a:blip r:embed="rId4"/>
          <a:srcRect l="8014" r="6731" b="1"/>
          <a:stretch/>
        </p:blipFill>
        <p:spPr>
          <a:xfrm>
            <a:off x="4466900" y="531074"/>
            <a:ext cx="3566160" cy="5577118"/>
          </a:xfrm>
          <a:prstGeom prst="rect">
            <a:avLst/>
          </a:prstGeom>
        </p:spPr>
      </p:pic>
      <p:pic>
        <p:nvPicPr>
          <p:cNvPr id="5" name="Content Placeholder 4">
            <a:extLst>
              <a:ext uri="{FF2B5EF4-FFF2-40B4-BE49-F238E27FC236}">
                <a16:creationId xmlns:a16="http://schemas.microsoft.com/office/drawing/2014/main" id="{D89C0730-B18F-401E-9F73-EE1B3BF15257}"/>
              </a:ext>
            </a:extLst>
          </p:cNvPr>
          <p:cNvPicPr>
            <a:picLocks noChangeAspect="1"/>
          </p:cNvPicPr>
          <p:nvPr/>
        </p:nvPicPr>
        <p:blipFill rotWithShape="1">
          <a:blip r:embed="rId5"/>
          <a:srcRect l="8621" r="6124" b="1"/>
          <a:stretch/>
        </p:blipFill>
        <p:spPr>
          <a:xfrm>
            <a:off x="8321044" y="531074"/>
            <a:ext cx="3566160" cy="5577118"/>
          </a:xfrm>
          <a:prstGeom prst="rect">
            <a:avLst/>
          </a:prstGeom>
        </p:spPr>
      </p:pic>
      <p:sp>
        <p:nvSpPr>
          <p:cNvPr id="38" name="Rectangle 37">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שמע 5">
            <a:hlinkClick r:id="" action="ppaction://media"/>
            <a:extLst>
              <a:ext uri="{FF2B5EF4-FFF2-40B4-BE49-F238E27FC236}">
                <a16:creationId xmlns:a16="http://schemas.microsoft.com/office/drawing/2014/main" id="{632242C9-E594-4F66-962A-6922C7167A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8328855"/>
      </p:ext>
    </p:extLst>
  </p:cSld>
  <p:clrMapOvr>
    <a:masterClrMapping/>
  </p:clrMapOvr>
  <mc:AlternateContent xmlns:mc="http://schemas.openxmlformats.org/markup-compatibility/2006" xmlns:p14="http://schemas.microsoft.com/office/powerpoint/2010/main">
    <mc:Choice Requires="p14">
      <p:transition spd="slow" p14:dur="2000" advTm="9390"/>
    </mc:Choice>
    <mc:Fallback xmlns="">
      <p:transition spd="slow" advTm="9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9">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13">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29" name="Straight Connector 14">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15">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16">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1" name="Oval 20">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1" name="Straight Connector 30">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9" name="Straight Connector 38">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545DBFEB-7DA2-4B5D-9287-DC867EAFA96F}"/>
              </a:ext>
            </a:extLst>
          </p:cNvPr>
          <p:cNvSpPr txBox="1"/>
          <p:nvPr/>
        </p:nvSpPr>
        <p:spPr>
          <a:xfrm>
            <a:off x="630936" y="495992"/>
            <a:ext cx="4195140" cy="5638831"/>
          </a:xfrm>
          <a:prstGeom prst="rect">
            <a:avLst/>
          </a:prstGeom>
          <a:noFill/>
        </p:spPr>
        <p:txBody>
          <a:bodyPr vert="horz" lIns="91440" tIns="45720" rIns="91440" bIns="45720" rtlCol="0" anchor="ctr">
            <a:normAutofit/>
          </a:bodyPr>
          <a:lstStyle/>
          <a:p>
            <a:pPr>
              <a:lnSpc>
                <a:spcPct val="90000"/>
              </a:lnSpc>
              <a:spcBef>
                <a:spcPct val="0"/>
              </a:spcBef>
              <a:spcAft>
                <a:spcPts val="600"/>
              </a:spcAft>
            </a:pPr>
            <a:r>
              <a:rPr lang="en-US" sz="4800" b="0" i="0" kern="1200" dirty="0">
                <a:solidFill>
                  <a:schemeClr val="tx1"/>
                </a:solidFill>
                <a:effectLst/>
                <a:latin typeface="+mj-lt"/>
                <a:ea typeface="+mj-ea"/>
                <a:cs typeface="+mj-cs"/>
              </a:rPr>
              <a:t>What have we got from this project so far?</a:t>
            </a:r>
          </a:p>
        </p:txBody>
      </p:sp>
      <p:graphicFrame>
        <p:nvGraphicFramePr>
          <p:cNvPr id="43" name="TextBox 2">
            <a:extLst>
              <a:ext uri="{FF2B5EF4-FFF2-40B4-BE49-F238E27FC236}">
                <a16:creationId xmlns:a16="http://schemas.microsoft.com/office/drawing/2014/main" id="{245B2A44-D8CC-6C74-8AC1-FCDAFB37D8E1}"/>
              </a:ext>
            </a:extLst>
          </p:cNvPr>
          <p:cNvGraphicFramePr/>
          <p:nvPr>
            <p:extLst>
              <p:ext uri="{D42A27DB-BD31-4B8C-83A1-F6EECF244321}">
                <p14:modId xmlns:p14="http://schemas.microsoft.com/office/powerpoint/2010/main" val="2802571052"/>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שמע 5">
            <a:hlinkClick r:id="" action="ppaction://media"/>
            <a:extLst>
              <a:ext uri="{FF2B5EF4-FFF2-40B4-BE49-F238E27FC236}">
                <a16:creationId xmlns:a16="http://schemas.microsoft.com/office/drawing/2014/main" id="{FD546EED-B247-4525-9979-21DA2B33EC5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217631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0745"/>
    </mc:Choice>
    <mc:Fallback xmlns="">
      <p:transition spd="slow" advTm="20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1D2B88-DA25-469B-A2CF-A2ADD9C45298}"/>
              </a:ext>
            </a:extLst>
          </p:cNvPr>
          <p:cNvPicPr>
            <a:picLocks noChangeAspect="1"/>
          </p:cNvPicPr>
          <p:nvPr/>
        </p:nvPicPr>
        <p:blipFill>
          <a:blip r:embed="rId4"/>
          <a:stretch>
            <a:fillRect/>
          </a:stretch>
        </p:blipFill>
        <p:spPr>
          <a:xfrm>
            <a:off x="5051" y="0"/>
            <a:ext cx="8517486" cy="6858000"/>
          </a:xfrm>
          <a:prstGeom prst="rect">
            <a:avLst/>
          </a:prstGeom>
        </p:spPr>
      </p:pic>
      <p:pic>
        <p:nvPicPr>
          <p:cNvPr id="5" name="Picture 4">
            <a:extLst>
              <a:ext uri="{FF2B5EF4-FFF2-40B4-BE49-F238E27FC236}">
                <a16:creationId xmlns:a16="http://schemas.microsoft.com/office/drawing/2014/main" id="{DC46F7F3-ED48-4A66-A60B-E6A78DBF9A13}"/>
              </a:ext>
            </a:extLst>
          </p:cNvPr>
          <p:cNvPicPr>
            <a:picLocks noChangeAspect="1"/>
          </p:cNvPicPr>
          <p:nvPr/>
        </p:nvPicPr>
        <p:blipFill>
          <a:blip r:embed="rId5">
            <a:duotone>
              <a:prstClr val="black"/>
              <a:schemeClr val="accent6">
                <a:lumMod val="20000"/>
                <a:lumOff val="80000"/>
                <a:tint val="45000"/>
                <a:satMod val="400000"/>
              </a:schemeClr>
            </a:duotone>
          </a:blip>
          <a:stretch>
            <a:fillRect/>
          </a:stretch>
        </p:blipFill>
        <p:spPr>
          <a:xfrm>
            <a:off x="-80072" y="0"/>
            <a:ext cx="8602609" cy="1597290"/>
          </a:xfrm>
          <a:prstGeom prst="rect">
            <a:avLst/>
          </a:prstGeom>
          <a:solidFill>
            <a:schemeClr val="accent4">
              <a:lumMod val="20000"/>
              <a:lumOff val="80000"/>
            </a:schemeClr>
          </a:solidFill>
        </p:spPr>
      </p:pic>
      <p:sp>
        <p:nvSpPr>
          <p:cNvPr id="3" name="TextBox 2">
            <a:extLst>
              <a:ext uri="{FF2B5EF4-FFF2-40B4-BE49-F238E27FC236}">
                <a16:creationId xmlns:a16="http://schemas.microsoft.com/office/drawing/2014/main" id="{30801727-D66D-42A4-8C45-78022EDF8DE5}"/>
              </a:ext>
            </a:extLst>
          </p:cNvPr>
          <p:cNvSpPr txBox="1"/>
          <p:nvPr/>
        </p:nvSpPr>
        <p:spPr>
          <a:xfrm>
            <a:off x="8727441" y="2763520"/>
            <a:ext cx="3459508" cy="2954655"/>
          </a:xfrm>
          <a:prstGeom prst="rect">
            <a:avLst/>
          </a:prstGeom>
          <a:noFill/>
        </p:spPr>
        <p:txBody>
          <a:bodyPr wrap="square" rtlCol="0">
            <a:spAutoFit/>
          </a:bodyPr>
          <a:lstStyle/>
          <a:p>
            <a:r>
              <a:rPr lang="en-US" sz="2400" dirty="0"/>
              <a:t>We will go on with monitoring the water properties to see if there are differences between the two monitoring locations, and between winter and summer.</a:t>
            </a:r>
            <a:endParaRPr lang="x-none" sz="2400" dirty="0"/>
          </a:p>
          <a:p>
            <a:endParaRPr lang="x-none" dirty="0"/>
          </a:p>
        </p:txBody>
      </p:sp>
      <p:pic>
        <p:nvPicPr>
          <p:cNvPr id="7" name="שמע 6">
            <a:hlinkClick r:id="" action="ppaction://media"/>
            <a:extLst>
              <a:ext uri="{FF2B5EF4-FFF2-40B4-BE49-F238E27FC236}">
                <a16:creationId xmlns:a16="http://schemas.microsoft.com/office/drawing/2014/main" id="{DEFFAFD3-08BE-4239-BF6B-27BDC09C0A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84005541"/>
      </p:ext>
    </p:extLst>
  </p:cSld>
  <p:clrMapOvr>
    <a:masterClrMapping/>
  </p:clrMapOvr>
  <mc:AlternateContent xmlns:mc="http://schemas.openxmlformats.org/markup-compatibility/2006" xmlns:p14="http://schemas.microsoft.com/office/powerpoint/2010/main">
    <mc:Choice Requires="p14">
      <p:transition spd="slow" p14:dur="2000" advTm="19793"/>
    </mc:Choice>
    <mc:Fallback xmlns="">
      <p:transition spd="slow" advTm="19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1577</TotalTime>
  <Words>380</Words>
  <Application>Microsoft Office PowerPoint</Application>
  <PresentationFormat>Widescreen</PresentationFormat>
  <Paragraphs>28</Paragraphs>
  <Slides>10</Slides>
  <Notes>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 Research Project 7th grade students - Marine Science class  Ironi Hei High School,  Tel Aviv</vt:lpstr>
      <vt:lpstr>PowerPoint Presentation</vt:lpstr>
      <vt:lpstr>PowerPoint Presentation</vt:lpstr>
      <vt:lpstr>PowerPoint Presentation</vt:lpstr>
      <vt:lpstr>PowerPoint Presentation</vt:lpstr>
      <vt:lpstr>PowerPoint Presentation</vt:lpstr>
      <vt:lpstr>When we started to take part in the research project , we understood the importance of monitoring the water properties and their changes in the different locations and seasons.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Hava Contini</dc:creator>
  <cp:lastModifiedBy>Amnon Shefi</cp:lastModifiedBy>
  <cp:revision>8</cp:revision>
  <dcterms:created xsi:type="dcterms:W3CDTF">2022-03-16T13:53:07Z</dcterms:created>
  <dcterms:modified xsi:type="dcterms:W3CDTF">2022-03-21T19:41:25Z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d5d1abb-3439-4f5f-8d8c-cee727504120_Enabled">
    <vt:lpwstr>true</vt:lpwstr>
  </property>
  <property fmtid="{D5CDD505-2E9C-101B-9397-08002B2CF9AE}" pid="3" name="MSIP_Label_6d5d1abb-3439-4f5f-8d8c-cee727504120_SetDate">
    <vt:lpwstr>2022-03-20T18:15:43Z</vt:lpwstr>
  </property>
  <property fmtid="{D5CDD505-2E9C-101B-9397-08002B2CF9AE}" pid="4" name="MSIP_Label_6d5d1abb-3439-4f5f-8d8c-cee727504120_Method">
    <vt:lpwstr>Standard</vt:lpwstr>
  </property>
  <property fmtid="{D5CDD505-2E9C-101B-9397-08002B2CF9AE}" pid="5" name="MSIP_Label_6d5d1abb-3439-4f5f-8d8c-cee727504120_Name">
    <vt:lpwstr>6d5d1abb-3439-4f5f-8d8c-cee727504120</vt:lpwstr>
  </property>
  <property fmtid="{D5CDD505-2E9C-101B-9397-08002B2CF9AE}" pid="6" name="MSIP_Label_6d5d1abb-3439-4f5f-8d8c-cee727504120_SiteId">
    <vt:lpwstr>080f3eaf-1e2e-4baf-8c3b-e36006ff4ee8</vt:lpwstr>
  </property>
  <property fmtid="{D5CDD505-2E9C-101B-9397-08002B2CF9AE}" pid="7" name="MSIP_Label_6d5d1abb-3439-4f5f-8d8c-cee727504120_ActionId">
    <vt:lpwstr>d330feaa-bb59-4f56-a740-4ca1f6cc858b</vt:lpwstr>
  </property>
  <property fmtid="{D5CDD505-2E9C-101B-9397-08002B2CF9AE}" pid="8" name="MSIP_Label_6d5d1abb-3439-4f5f-8d8c-cee727504120_ContentBits">
    <vt:lpwstr>0</vt:lpwstr>
  </property>
</Properties>
</file>