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91" r:id="rId2"/>
  </p:sldMasterIdLst>
  <p:notesMasterIdLst>
    <p:notesMasterId r:id="rId13"/>
  </p:notesMasterIdLst>
  <p:handoutMasterIdLst>
    <p:handoutMasterId r:id="rId14"/>
  </p:handoutMasterIdLst>
  <p:sldIdLst>
    <p:sldId id="724" r:id="rId3"/>
    <p:sldId id="730" r:id="rId4"/>
    <p:sldId id="742" r:id="rId5"/>
    <p:sldId id="741" r:id="rId6"/>
    <p:sldId id="713" r:id="rId7"/>
    <p:sldId id="709" r:id="rId8"/>
    <p:sldId id="731" r:id="rId9"/>
    <p:sldId id="710" r:id="rId10"/>
    <p:sldId id="740" r:id="rId11"/>
    <p:sldId id="721" r:id="rId12"/>
  </p:sldIdLst>
  <p:sldSz cx="9144000" cy="6858000" type="screen4x3"/>
  <p:notesSz cx="9372600" cy="7086600"/>
  <p:defaultTextStyle>
    <a:defPPr>
      <a:defRPr lang="he-IL"/>
    </a:defPPr>
    <a:lvl1pPr algn="l" rtl="0" fontAlgn="base">
      <a:spcBef>
        <a:spcPct val="0"/>
      </a:spcBef>
      <a:spcAft>
        <a:spcPct val="0"/>
      </a:spcAft>
      <a:defRPr kern="1200">
        <a:solidFill>
          <a:schemeClr val="tx1"/>
        </a:solidFill>
        <a:latin typeface="Arial" pitchFamily="34" charset="0"/>
        <a:ea typeface="+mn-ea"/>
        <a:cs typeface="Calibri" pitchFamily="34" charset="0"/>
      </a:defRPr>
    </a:lvl1pPr>
    <a:lvl2pPr marL="457200" algn="l" rtl="0" fontAlgn="base">
      <a:spcBef>
        <a:spcPct val="0"/>
      </a:spcBef>
      <a:spcAft>
        <a:spcPct val="0"/>
      </a:spcAft>
      <a:defRPr kern="1200">
        <a:solidFill>
          <a:schemeClr val="tx1"/>
        </a:solidFill>
        <a:latin typeface="Arial" pitchFamily="34" charset="0"/>
        <a:ea typeface="+mn-ea"/>
        <a:cs typeface="Calibri" pitchFamily="34" charset="0"/>
      </a:defRPr>
    </a:lvl2pPr>
    <a:lvl3pPr marL="914400" algn="l" rtl="0" fontAlgn="base">
      <a:spcBef>
        <a:spcPct val="0"/>
      </a:spcBef>
      <a:spcAft>
        <a:spcPct val="0"/>
      </a:spcAft>
      <a:defRPr kern="1200">
        <a:solidFill>
          <a:schemeClr val="tx1"/>
        </a:solidFill>
        <a:latin typeface="Arial" pitchFamily="34" charset="0"/>
        <a:ea typeface="+mn-ea"/>
        <a:cs typeface="Calibri" pitchFamily="34" charset="0"/>
      </a:defRPr>
    </a:lvl3pPr>
    <a:lvl4pPr marL="1371600" algn="l" rtl="0" fontAlgn="base">
      <a:spcBef>
        <a:spcPct val="0"/>
      </a:spcBef>
      <a:spcAft>
        <a:spcPct val="0"/>
      </a:spcAft>
      <a:defRPr kern="1200">
        <a:solidFill>
          <a:schemeClr val="tx1"/>
        </a:solidFill>
        <a:latin typeface="Arial" pitchFamily="34" charset="0"/>
        <a:ea typeface="+mn-ea"/>
        <a:cs typeface="Calibri" pitchFamily="34" charset="0"/>
      </a:defRPr>
    </a:lvl4pPr>
    <a:lvl5pPr marL="1828800" algn="l" rtl="0" fontAlgn="base">
      <a:spcBef>
        <a:spcPct val="0"/>
      </a:spcBef>
      <a:spcAft>
        <a:spcPct val="0"/>
      </a:spcAft>
      <a:defRPr kern="1200">
        <a:solidFill>
          <a:schemeClr val="tx1"/>
        </a:solidFill>
        <a:latin typeface="Arial" pitchFamily="34" charset="0"/>
        <a:ea typeface="+mn-ea"/>
        <a:cs typeface="Calibri" pitchFamily="34" charset="0"/>
      </a:defRPr>
    </a:lvl5pPr>
    <a:lvl6pPr marL="2286000" algn="l" defTabSz="914400" rtl="0" eaLnBrk="1" latinLnBrk="0" hangingPunct="1">
      <a:defRPr kern="1200">
        <a:solidFill>
          <a:schemeClr val="tx1"/>
        </a:solidFill>
        <a:latin typeface="Arial" pitchFamily="34" charset="0"/>
        <a:ea typeface="+mn-ea"/>
        <a:cs typeface="Calibri" pitchFamily="34" charset="0"/>
      </a:defRPr>
    </a:lvl6pPr>
    <a:lvl7pPr marL="2743200" algn="l" defTabSz="914400" rtl="0" eaLnBrk="1" latinLnBrk="0" hangingPunct="1">
      <a:defRPr kern="1200">
        <a:solidFill>
          <a:schemeClr val="tx1"/>
        </a:solidFill>
        <a:latin typeface="Arial" pitchFamily="34" charset="0"/>
        <a:ea typeface="+mn-ea"/>
        <a:cs typeface="Calibri" pitchFamily="34" charset="0"/>
      </a:defRPr>
    </a:lvl7pPr>
    <a:lvl8pPr marL="3200400" algn="l" defTabSz="914400" rtl="0" eaLnBrk="1" latinLnBrk="0" hangingPunct="1">
      <a:defRPr kern="1200">
        <a:solidFill>
          <a:schemeClr val="tx1"/>
        </a:solidFill>
        <a:latin typeface="Arial" pitchFamily="34" charset="0"/>
        <a:ea typeface="+mn-ea"/>
        <a:cs typeface="Calibri" pitchFamily="34" charset="0"/>
      </a:defRPr>
    </a:lvl8pPr>
    <a:lvl9pPr marL="3657600" algn="l" defTabSz="914400" rtl="0" eaLnBrk="1" latinLnBrk="0" hangingPunct="1">
      <a:defRPr kern="1200">
        <a:solidFill>
          <a:schemeClr val="tx1"/>
        </a:solidFill>
        <a:latin typeface="Arial" pitchFamily="34" charset="0"/>
        <a:ea typeface="+mn-ea"/>
        <a:cs typeface="Calibri"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2">
          <p15:clr>
            <a:srgbClr val="A4A3A4"/>
          </p15:clr>
        </p15:guide>
        <p15:guide id="2" pos="295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7979"/>
    <a:srgbClr val="00487E"/>
    <a:srgbClr val="FF5050"/>
    <a:srgbClr val="CC9900"/>
    <a:srgbClr val="9EA935"/>
    <a:srgbClr val="65A4BB"/>
    <a:srgbClr val="CCCC00"/>
    <a:srgbClr val="0CB81C"/>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63" autoAdjust="0"/>
    <p:restoredTop sz="96326" autoAdjust="0"/>
  </p:normalViewPr>
  <p:slideViewPr>
    <p:cSldViewPr>
      <p:cViewPr varScale="1">
        <p:scale>
          <a:sx n="62" d="100"/>
          <a:sy n="62" d="100"/>
        </p:scale>
        <p:origin x="1432" y="56"/>
      </p:cViewPr>
      <p:guideLst>
        <p:guide orient="horz" pos="2160"/>
        <p:guide pos="2880"/>
      </p:guideLst>
    </p:cSldViewPr>
  </p:slideViewPr>
  <p:notesTextViewPr>
    <p:cViewPr>
      <p:scale>
        <a:sx n="3" d="2"/>
        <a:sy n="3" d="2"/>
      </p:scale>
      <p:origin x="0" y="0"/>
    </p:cViewPr>
  </p:notesTextViewPr>
  <p:sorterViewPr>
    <p:cViewPr>
      <p:scale>
        <a:sx n="90" d="100"/>
        <a:sy n="90" d="100"/>
      </p:scale>
      <p:origin x="0" y="0"/>
    </p:cViewPr>
  </p:sorterViewPr>
  <p:notesViewPr>
    <p:cSldViewPr>
      <p:cViewPr varScale="1">
        <p:scale>
          <a:sx n="60" d="100"/>
          <a:sy n="60" d="100"/>
        </p:scale>
        <p:origin x="-2490" y="-72"/>
      </p:cViewPr>
      <p:guideLst>
        <p:guide orient="horz" pos="2232"/>
        <p:guide pos="295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0825" cy="354013"/>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5310188" y="0"/>
            <a:ext cx="4060825" cy="354013"/>
          </a:xfrm>
          <a:prstGeom prst="rect">
            <a:avLst/>
          </a:prstGeom>
        </p:spPr>
        <p:txBody>
          <a:bodyPr vert="horz" lIns="91440" tIns="45720" rIns="91440" bIns="45720" rtlCol="0"/>
          <a:lstStyle>
            <a:lvl1pPr algn="r">
              <a:defRPr sz="1200">
                <a:latin typeface="Arial" charset="0"/>
                <a:cs typeface="Arial" charset="0"/>
              </a:defRPr>
            </a:lvl1pPr>
          </a:lstStyle>
          <a:p>
            <a:pPr>
              <a:defRPr/>
            </a:pPr>
            <a:fld id="{24320C38-292A-4EAC-8313-AA42140B211C}" type="datetimeFigureOut">
              <a:rPr lang="en-US"/>
              <a:pPr>
                <a:defRPr/>
              </a:pPr>
              <a:t>15-Mar-21</a:t>
            </a:fld>
            <a:endParaRPr lang="en-US"/>
          </a:p>
        </p:txBody>
      </p:sp>
      <p:sp>
        <p:nvSpPr>
          <p:cNvPr id="4" name="Footer Placeholder 3"/>
          <p:cNvSpPr>
            <a:spLocks noGrp="1"/>
          </p:cNvSpPr>
          <p:nvPr>
            <p:ph type="ftr" sz="quarter" idx="2"/>
          </p:nvPr>
        </p:nvSpPr>
        <p:spPr>
          <a:xfrm>
            <a:off x="0" y="6731000"/>
            <a:ext cx="4060825" cy="354013"/>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5310188" y="6731000"/>
            <a:ext cx="4060825" cy="354013"/>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C85904F6-7278-40AE-8865-7052DCE07714}" type="slidenum">
              <a:rPr lang="en-US"/>
              <a:pPr>
                <a:defRPr/>
              </a:pPr>
              <a:t>‹#›</a:t>
            </a:fld>
            <a:endParaRPr lang="en-US"/>
          </a:p>
        </p:txBody>
      </p:sp>
    </p:spTree>
    <p:extLst>
      <p:ext uri="{BB962C8B-B14F-4D97-AF65-F5344CB8AC3E}">
        <p14:creationId xmlns:p14="http://schemas.microsoft.com/office/powerpoint/2010/main" val="3362980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2413" cy="354013"/>
          </a:xfrm>
          <a:prstGeom prst="rect">
            <a:avLst/>
          </a:prstGeom>
        </p:spPr>
        <p:txBody>
          <a:bodyPr vert="horz" lIns="94046" tIns="47023" rIns="94046" bIns="47023" rtlCol="0"/>
          <a:lstStyle>
            <a:lvl1pPr algn="l" rtl="1">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5308600" y="0"/>
            <a:ext cx="4062413" cy="354013"/>
          </a:xfrm>
          <a:prstGeom prst="rect">
            <a:avLst/>
          </a:prstGeom>
        </p:spPr>
        <p:txBody>
          <a:bodyPr vert="horz" lIns="94046" tIns="47023" rIns="94046" bIns="47023" rtlCol="0"/>
          <a:lstStyle>
            <a:lvl1pPr algn="r" rtl="1">
              <a:defRPr sz="1200">
                <a:latin typeface="Arial" charset="0"/>
                <a:cs typeface="Arial" charset="0"/>
              </a:defRPr>
            </a:lvl1pPr>
          </a:lstStyle>
          <a:p>
            <a:pPr>
              <a:defRPr/>
            </a:pPr>
            <a:fld id="{1255311D-5D67-44A0-9D6A-74FB9AE9BAE5}" type="datetimeFigureOut">
              <a:rPr lang="en-US"/>
              <a:pPr>
                <a:defRPr/>
              </a:pPr>
              <a:t>15-Mar-21</a:t>
            </a:fld>
            <a:endParaRPr lang="en-US"/>
          </a:p>
        </p:txBody>
      </p:sp>
      <p:sp>
        <p:nvSpPr>
          <p:cNvPr id="4" name="Slide Image Placeholder 3"/>
          <p:cNvSpPr>
            <a:spLocks noGrp="1" noRot="1" noChangeAspect="1"/>
          </p:cNvSpPr>
          <p:nvPr>
            <p:ph type="sldImg" idx="2"/>
          </p:nvPr>
        </p:nvSpPr>
        <p:spPr>
          <a:xfrm>
            <a:off x="2914650" y="531813"/>
            <a:ext cx="3543300" cy="2657475"/>
          </a:xfrm>
          <a:prstGeom prst="rect">
            <a:avLst/>
          </a:prstGeom>
          <a:noFill/>
          <a:ln w="12700">
            <a:solidFill>
              <a:prstClr val="black"/>
            </a:solidFill>
          </a:ln>
        </p:spPr>
        <p:txBody>
          <a:bodyPr vert="horz" lIns="94046" tIns="47023" rIns="94046" bIns="47023" rtlCol="0" anchor="ctr"/>
          <a:lstStyle/>
          <a:p>
            <a:pPr lvl="0"/>
            <a:endParaRPr lang="en-US" noProof="0"/>
          </a:p>
        </p:txBody>
      </p:sp>
      <p:sp>
        <p:nvSpPr>
          <p:cNvPr id="5" name="Notes Placeholder 4"/>
          <p:cNvSpPr>
            <a:spLocks noGrp="1"/>
          </p:cNvSpPr>
          <p:nvPr>
            <p:ph type="body" sz="quarter" idx="3"/>
          </p:nvPr>
        </p:nvSpPr>
        <p:spPr>
          <a:xfrm>
            <a:off x="936625" y="3365500"/>
            <a:ext cx="7499350" cy="3189288"/>
          </a:xfrm>
          <a:prstGeom prst="rect">
            <a:avLst/>
          </a:prstGeom>
        </p:spPr>
        <p:txBody>
          <a:bodyPr vert="horz" lIns="94046" tIns="47023" rIns="94046" bIns="4702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731000"/>
            <a:ext cx="4062413" cy="354013"/>
          </a:xfrm>
          <a:prstGeom prst="rect">
            <a:avLst/>
          </a:prstGeom>
        </p:spPr>
        <p:txBody>
          <a:bodyPr vert="horz" lIns="94046" tIns="47023" rIns="94046" bIns="47023" rtlCol="0" anchor="b"/>
          <a:lstStyle>
            <a:lvl1pPr algn="l" rtl="1">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5308600" y="6731000"/>
            <a:ext cx="4062413" cy="354013"/>
          </a:xfrm>
          <a:prstGeom prst="rect">
            <a:avLst/>
          </a:prstGeom>
        </p:spPr>
        <p:txBody>
          <a:bodyPr vert="horz" lIns="94046" tIns="47023" rIns="94046" bIns="47023" rtlCol="0" anchor="b"/>
          <a:lstStyle>
            <a:lvl1pPr algn="r" rtl="1">
              <a:defRPr sz="1200">
                <a:latin typeface="Arial" charset="0"/>
                <a:cs typeface="Arial" charset="0"/>
              </a:defRPr>
            </a:lvl1pPr>
          </a:lstStyle>
          <a:p>
            <a:pPr>
              <a:defRPr/>
            </a:pPr>
            <a:fld id="{78581725-45A8-4355-AA4F-05B8526A2D9E}" type="slidenum">
              <a:rPr lang="en-US"/>
              <a:pPr>
                <a:defRPr/>
              </a:pPr>
              <a:t>‹#›</a:t>
            </a:fld>
            <a:endParaRPr lang="en-US"/>
          </a:p>
        </p:txBody>
      </p:sp>
    </p:spTree>
    <p:extLst>
      <p:ext uri="{BB962C8B-B14F-4D97-AF65-F5344CB8AC3E}">
        <p14:creationId xmlns:p14="http://schemas.microsoft.com/office/powerpoint/2010/main" val="3645558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Water Master">
    <p:spTree>
      <p:nvGrpSpPr>
        <p:cNvPr id="1" name=""/>
        <p:cNvGrpSpPr/>
        <p:nvPr/>
      </p:nvGrpSpPr>
      <p:grpSpPr>
        <a:xfrm>
          <a:off x="0" y="0"/>
          <a:ext cx="0" cy="0"/>
          <a:chOff x="0" y="0"/>
          <a:chExt cx="0" cy="0"/>
        </a:xfrm>
      </p:grpSpPr>
      <p:sp>
        <p:nvSpPr>
          <p:cNvPr id="263173" name="Rectangle 5"/>
          <p:cNvSpPr>
            <a:spLocks noGrp="1" noChangeArrowheads="1"/>
          </p:cNvSpPr>
          <p:nvPr>
            <p:ph type="ctrTitle" hasCustomPrompt="1"/>
          </p:nvPr>
        </p:nvSpPr>
        <p:spPr>
          <a:xfrm>
            <a:off x="4283968" y="362107"/>
            <a:ext cx="4464754" cy="648072"/>
          </a:xfrm>
        </p:spPr>
        <p:txBody>
          <a:bodyPr/>
          <a:lstStyle>
            <a:lvl1pPr rtl="1">
              <a:defRPr sz="3600">
                <a:solidFill>
                  <a:schemeClr val="bg1">
                    <a:lumMod val="25000"/>
                  </a:schemeClr>
                </a:solidFill>
                <a:cs typeface="+mj-cs"/>
              </a:defRPr>
            </a:lvl1pPr>
          </a:lstStyle>
          <a:p>
            <a:r>
              <a:rPr lang="he-IL" dirty="0"/>
              <a:t>עברית</a:t>
            </a:r>
            <a:endParaRPr lang="en-US" dirty="0"/>
          </a:p>
        </p:txBody>
      </p:sp>
      <p:sp>
        <p:nvSpPr>
          <p:cNvPr id="11" name="Rectangle 7"/>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2" name="Rectangle 9"/>
          <p:cNvSpPr>
            <a:spLocks noGrp="1" noChangeArrowheads="1"/>
          </p:cNvSpPr>
          <p:nvPr>
            <p:ph type="sldNum" sz="quarter" idx="11"/>
          </p:nvPr>
        </p:nvSpPr>
        <p:spPr/>
        <p:txBody>
          <a:bodyPr/>
          <a:lstStyle>
            <a:lvl1pPr>
              <a:defRPr/>
            </a:lvl1pPr>
          </a:lstStyle>
          <a:p>
            <a:pPr>
              <a:defRPr/>
            </a:pPr>
            <a:fld id="{70858B48-A31D-4DC3-B220-8A66299D118E}" type="slidenum">
              <a:rPr lang="he-IL"/>
              <a:pPr>
                <a:defRPr/>
              </a:pPr>
              <a:t>‹#›</a:t>
            </a:fld>
            <a:endParaRPr lang="en-US"/>
          </a:p>
        </p:txBody>
      </p:sp>
      <p:sp>
        <p:nvSpPr>
          <p:cNvPr id="18" name="Rectangle 17"/>
          <p:cNvSpPr>
            <a:spLocks noChangeArrowheads="1"/>
          </p:cNvSpPr>
          <p:nvPr userDrawn="1"/>
        </p:nvSpPr>
        <p:spPr bwMode="auto">
          <a:xfrm rot="16200000">
            <a:off x="7679218" y="5651971"/>
            <a:ext cx="205408" cy="1933600"/>
          </a:xfrm>
          <a:prstGeom prst="rect">
            <a:avLst/>
          </a:prstGeom>
          <a:gradFill>
            <a:gsLst>
              <a:gs pos="0">
                <a:srgbClr val="CCECFF"/>
              </a:gs>
              <a:gs pos="100000">
                <a:srgbClr val="3366CC"/>
              </a:gs>
            </a:gsLst>
            <a:lin ang="5400000" scaled="1"/>
          </a:gradFill>
          <a:ln w="9525">
            <a:noFill/>
            <a:miter lim="800000"/>
            <a:headEnd/>
            <a:tailEnd/>
          </a:ln>
          <a:effectLst/>
        </p:spPr>
        <p:txBody>
          <a:bodyPr vert="eaVert" wrap="none" anchor="ctr"/>
          <a:lstStyle/>
          <a:p>
            <a:pPr algn="ctr">
              <a:defRPr/>
            </a:pPr>
            <a:r>
              <a:rPr lang="en-US" sz="1100" dirty="0">
                <a:latin typeface="Arial" pitchFamily="34" charset="0"/>
                <a:cs typeface="Arial" pitchFamily="34" charset="0"/>
              </a:rPr>
              <a:t>Rotary Hands Across Water</a:t>
            </a:r>
            <a:endParaRPr lang="en-US" sz="1100" b="0" dirty="0">
              <a:latin typeface="Arial" pitchFamily="34" charset="0"/>
              <a:cs typeface="Arial" pitchFamily="34" charset="0"/>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5122" y="6045715"/>
            <a:ext cx="1933600" cy="41240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4EA8DEA-3407-4D9A-A925-3EBFEC988F24}" type="datetimeFigureOut">
              <a:rPr lang="en-US"/>
              <a:pPr>
                <a:defRPr/>
              </a:pPr>
              <a:t>15-Mar-21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A1A79B-BDDD-43A4-8398-714D9DA372ED}"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8C5DA1-D0DC-4F33-A10F-755CE46011CF}" type="datetimeFigureOut">
              <a:rPr lang="en-US"/>
              <a:pPr>
                <a:defRPr/>
              </a:pPr>
              <a:t>15-Mar-21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2BD5EB-A883-40B5-93A6-C65E4DF2BB21}"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BE6FFE-8A1E-4A8A-B15E-1FB196AB3D51}" type="datetimeFigureOut">
              <a:rPr lang="en-US"/>
              <a:pPr>
                <a:defRPr/>
              </a:pPr>
              <a:t>15-Mar-21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D1FA97-009E-4699-83AD-E868FBC26E9E}"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845A0C-7709-4A83-8D3A-9F7DD9C6795D}" type="datetimeFigureOut">
              <a:rPr lang="en-US"/>
              <a:pPr>
                <a:defRPr/>
              </a:pPr>
              <a:t>15-Mar-21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093770-D7DA-47E2-A0AB-9FA193974503}"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2CE05D-639C-4422-B80F-BB619DF428A0}" type="datetimeFigureOut">
              <a:rPr lang="en-US"/>
              <a:pPr>
                <a:defRPr/>
              </a:pPr>
              <a:t>15-Mar-21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AD6C9C-AB7A-43F8-A0DC-4C608C5703C4}"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766DD8-DEEF-4A08-81EC-0E630DCA3C35}" type="datetimeFigureOut">
              <a:rPr lang="en-US"/>
              <a:pPr>
                <a:defRPr/>
              </a:pPr>
              <a:t>15-Mar-21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0D500C-1C71-473C-93BE-C3D73D80526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59804-5103-4F21-A274-C4A2EAF1144D}" type="datetimeFigureOut">
              <a:rPr lang="en-US" smtClean="0"/>
              <a:pPr/>
              <a:t>15-Mar-21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2EEC62-484D-41A4-8570-09FB5CE7CA50}" type="slidenum">
              <a:rPr lang="en-US" smtClean="0"/>
              <a:pPr/>
              <a:t>‹#›</a:t>
            </a:fld>
            <a:endParaRPr lang="en-US" dirty="0"/>
          </a:p>
        </p:txBody>
      </p:sp>
    </p:spTree>
    <p:extLst>
      <p:ext uri="{BB962C8B-B14F-4D97-AF65-F5344CB8AC3E}">
        <p14:creationId xmlns:p14="http://schemas.microsoft.com/office/powerpoint/2010/main" val="294755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51CB409A-B07D-480A-B5BD-2708D1DD7788}" type="slidenum">
              <a:rPr lang="he-IL"/>
              <a:pPr>
                <a:defRPr/>
              </a:pPr>
              <a:t>‹#›</a:t>
            </a:fld>
            <a:endParaRPr lang="en-US"/>
          </a:p>
        </p:txBody>
      </p:sp>
    </p:spTree>
    <p:extLst>
      <p:ext uri="{BB962C8B-B14F-4D97-AF65-F5344CB8AC3E}">
        <p14:creationId xmlns:p14="http://schemas.microsoft.com/office/powerpoint/2010/main" val="3884255434"/>
      </p:ext>
    </p:extLst>
  </p:cSld>
  <p:clrMapOvr>
    <a:masterClrMapping/>
  </p:clrMapOvr>
  <p:transition spd="slow">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7A019-6527-4129-8BD6-EA4859A693A2}" type="slidenum">
              <a:rPr lang="he-IL"/>
              <a:pPr>
                <a:defRPr/>
              </a:pPr>
              <a:t>‹#›</a:t>
            </a:fld>
            <a:endParaRPr lang="en-US"/>
          </a:p>
        </p:txBody>
      </p:sp>
    </p:spTree>
    <p:extLst>
      <p:ext uri="{BB962C8B-B14F-4D97-AF65-F5344CB8AC3E}">
        <p14:creationId xmlns:p14="http://schemas.microsoft.com/office/powerpoint/2010/main" val="4025542487"/>
      </p:ext>
    </p:extLst>
  </p:cSld>
  <p:clrMapOvr>
    <a:masterClrMapping/>
  </p:clrMapOvr>
  <p:transition spd="slow">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BD0283-65A9-4D18-A39D-B7A403EF48A9}" type="datetimeFigureOut">
              <a:rPr lang="en-US"/>
              <a:pPr>
                <a:defRPr/>
              </a:pPr>
              <a:t>15-Mar-21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4FDCEB-1A9A-43D0-A528-A74FCC6E3D00}"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6F837D-84B4-4C24-9BAB-47E7DF91C9F4}" type="datetimeFigureOut">
              <a:rPr lang="en-US"/>
              <a:pPr>
                <a:defRPr/>
              </a:pPr>
              <a:t>15-Mar-21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DA2394-6252-4703-8925-AC366D602E5C}"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A72507-97A3-4C3D-886E-A93388BA1F64}" type="datetimeFigureOut">
              <a:rPr lang="en-US"/>
              <a:pPr>
                <a:defRPr/>
              </a:pPr>
              <a:t>15-Mar-21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1ED5C-4658-4286-B78B-A6A5B565EAA5}"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BEE8F06-4A9B-4E83-9FF4-B9F04CA9BE7E}" type="datetimeFigureOut">
              <a:rPr lang="en-US"/>
              <a:pPr>
                <a:defRPr/>
              </a:pPr>
              <a:t>15-Mar-21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4863A9-6E9D-44F9-8E93-C310F4CAEDA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B4C9F7-00A2-435F-806C-94BE6FE65709}" type="datetimeFigureOut">
              <a:rPr lang="en-US"/>
              <a:pPr>
                <a:defRPr/>
              </a:pPr>
              <a:t>15-Mar-21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05DEB30-07DB-4011-BB30-0BFA5CF2899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3366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3333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br>
              <a:rPr lang="en-US"/>
            </a:br>
            <a:endParaRPr lang="en-US"/>
          </a:p>
        </p:txBody>
      </p:sp>
      <p:sp>
        <p:nvSpPr>
          <p:cNvPr id="1027" name="Rectangle 3"/>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40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39750" y="6245225"/>
            <a:ext cx="813593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sz="140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sz="1400">
                <a:latin typeface="Arial" charset="0"/>
              </a:defRPr>
            </a:lvl1pPr>
          </a:lstStyle>
          <a:p>
            <a:pPr>
              <a:defRPr/>
            </a:pPr>
            <a:fld id="{41F17884-6C45-4E7D-9D04-B0C799EB0D58}" type="slidenum">
              <a:rPr lang="he-IL"/>
              <a:pPr>
                <a:defRPr/>
              </a:pPr>
              <a:t>‹#›</a:t>
            </a:fld>
            <a:endParaRPr lang="en-US"/>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pPr algn="r" rtl="1">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4701" r:id="rId1"/>
    <p:sldLayoutId id="2147484703" r:id="rId2"/>
    <p:sldLayoutId id="2147484704" r:id="rId3"/>
    <p:sldLayoutId id="2147484705" r:id="rId4"/>
  </p:sldLayoutIdLst>
  <p:transition/>
  <p:txStyles>
    <p:titleStyle>
      <a:lvl1pPr algn="r" rtl="1" eaLnBrk="0" fontAlgn="base" hangingPunct="0">
        <a:spcBef>
          <a:spcPct val="0"/>
        </a:spcBef>
        <a:spcAft>
          <a:spcPct val="0"/>
        </a:spcAft>
        <a:defRPr sz="1000">
          <a:solidFill>
            <a:srgbClr val="000000"/>
          </a:solidFill>
          <a:latin typeface="+mj-lt"/>
          <a:ea typeface="+mj-ea"/>
          <a:cs typeface="+mj-cs"/>
        </a:defRPr>
      </a:lvl1pPr>
      <a:lvl2pPr algn="r" rtl="1" eaLnBrk="0" fontAlgn="base" hangingPunct="0">
        <a:spcBef>
          <a:spcPct val="0"/>
        </a:spcBef>
        <a:spcAft>
          <a:spcPct val="0"/>
        </a:spcAft>
        <a:defRPr sz="1000">
          <a:solidFill>
            <a:srgbClr val="000000"/>
          </a:solidFill>
          <a:latin typeface="Arial" pitchFamily="34" charset="0"/>
          <a:ea typeface="Calibri" pitchFamily="34" charset="0"/>
          <a:cs typeface="Arial" pitchFamily="34" charset="0"/>
        </a:defRPr>
      </a:lvl2pPr>
      <a:lvl3pPr algn="r" rtl="1" eaLnBrk="0" fontAlgn="base" hangingPunct="0">
        <a:spcBef>
          <a:spcPct val="0"/>
        </a:spcBef>
        <a:spcAft>
          <a:spcPct val="0"/>
        </a:spcAft>
        <a:defRPr sz="1000">
          <a:solidFill>
            <a:srgbClr val="000000"/>
          </a:solidFill>
          <a:latin typeface="Arial" pitchFamily="34" charset="0"/>
          <a:ea typeface="Calibri" pitchFamily="34" charset="0"/>
          <a:cs typeface="Arial" pitchFamily="34" charset="0"/>
        </a:defRPr>
      </a:lvl3pPr>
      <a:lvl4pPr algn="r" rtl="1" eaLnBrk="0" fontAlgn="base" hangingPunct="0">
        <a:spcBef>
          <a:spcPct val="0"/>
        </a:spcBef>
        <a:spcAft>
          <a:spcPct val="0"/>
        </a:spcAft>
        <a:defRPr sz="1000">
          <a:solidFill>
            <a:srgbClr val="000000"/>
          </a:solidFill>
          <a:latin typeface="Arial" pitchFamily="34" charset="0"/>
          <a:ea typeface="Calibri" pitchFamily="34" charset="0"/>
          <a:cs typeface="Arial" pitchFamily="34" charset="0"/>
        </a:defRPr>
      </a:lvl4pPr>
      <a:lvl5pPr algn="r" rtl="1" eaLnBrk="0" fontAlgn="base" hangingPunct="0">
        <a:spcBef>
          <a:spcPct val="0"/>
        </a:spcBef>
        <a:spcAft>
          <a:spcPct val="0"/>
        </a:spcAft>
        <a:defRPr sz="1000">
          <a:solidFill>
            <a:srgbClr val="000000"/>
          </a:solidFill>
          <a:latin typeface="Arial" pitchFamily="34" charset="0"/>
          <a:ea typeface="Calibri" pitchFamily="34" charset="0"/>
          <a:cs typeface="Arial" pitchFamily="34" charset="0"/>
        </a:defRPr>
      </a:lvl5pPr>
      <a:lvl6pPr marL="457200" algn="r" rtl="1" fontAlgn="base">
        <a:spcBef>
          <a:spcPct val="0"/>
        </a:spcBef>
        <a:spcAft>
          <a:spcPct val="0"/>
        </a:spcAft>
        <a:defRPr sz="1000">
          <a:solidFill>
            <a:srgbClr val="000000"/>
          </a:solidFill>
          <a:latin typeface="Arial" pitchFamily="34" charset="0"/>
          <a:ea typeface="Calibri" pitchFamily="34" charset="0"/>
          <a:cs typeface="Arial" pitchFamily="34" charset="0"/>
        </a:defRPr>
      </a:lvl6pPr>
      <a:lvl7pPr marL="914400" algn="r" rtl="1" fontAlgn="base">
        <a:spcBef>
          <a:spcPct val="0"/>
        </a:spcBef>
        <a:spcAft>
          <a:spcPct val="0"/>
        </a:spcAft>
        <a:defRPr sz="1000">
          <a:solidFill>
            <a:srgbClr val="000000"/>
          </a:solidFill>
          <a:latin typeface="Arial" pitchFamily="34" charset="0"/>
          <a:ea typeface="Calibri" pitchFamily="34" charset="0"/>
          <a:cs typeface="Arial" pitchFamily="34" charset="0"/>
        </a:defRPr>
      </a:lvl7pPr>
      <a:lvl8pPr marL="1371600" algn="r" rtl="1" fontAlgn="base">
        <a:spcBef>
          <a:spcPct val="0"/>
        </a:spcBef>
        <a:spcAft>
          <a:spcPct val="0"/>
        </a:spcAft>
        <a:defRPr sz="1000">
          <a:solidFill>
            <a:srgbClr val="000000"/>
          </a:solidFill>
          <a:latin typeface="Arial" pitchFamily="34" charset="0"/>
          <a:ea typeface="Calibri" pitchFamily="34" charset="0"/>
          <a:cs typeface="Arial" pitchFamily="34" charset="0"/>
        </a:defRPr>
      </a:lvl8pPr>
      <a:lvl9pPr marL="1828800" algn="r" rtl="1" fontAlgn="base">
        <a:spcBef>
          <a:spcPct val="0"/>
        </a:spcBef>
        <a:spcAft>
          <a:spcPct val="0"/>
        </a:spcAft>
        <a:defRPr sz="1000">
          <a:solidFill>
            <a:srgbClr val="000000"/>
          </a:solidFill>
          <a:latin typeface="Arial" pitchFamily="34" charset="0"/>
          <a:ea typeface="Calibri" pitchFamily="34" charset="0"/>
          <a:cs typeface="Arial" pitchFamily="34" charset="0"/>
        </a:defRPr>
      </a:lvl9pPr>
    </p:titleStyle>
    <p:bodyStyle>
      <a:lvl1pPr marL="342900" indent="-342900" algn="r" rtl="1" eaLnBrk="0" fontAlgn="base" hangingPunct="0">
        <a:spcBef>
          <a:spcPct val="20000"/>
        </a:spcBef>
        <a:spcAft>
          <a:spcPct val="0"/>
        </a:spcAft>
        <a:buChar char="•"/>
        <a:defRPr sz="1000">
          <a:solidFill>
            <a:srgbClr val="000000"/>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Calibri" pitchFamily="34" charset="0"/>
        </a:defRPr>
      </a:lvl2pPr>
      <a:lvl3pPr marL="1143000" indent="-228600" algn="r" rtl="1" eaLnBrk="0" fontAlgn="base" hangingPunct="0">
        <a:spcBef>
          <a:spcPct val="20000"/>
        </a:spcBef>
        <a:spcAft>
          <a:spcPct val="0"/>
        </a:spcAft>
        <a:buChar char="•"/>
        <a:defRPr sz="2400">
          <a:solidFill>
            <a:schemeClr val="tx1"/>
          </a:solidFill>
          <a:latin typeface="+mn-lt"/>
          <a:cs typeface="Calibri" pitchFamily="34" charset="0"/>
        </a:defRPr>
      </a:lvl3pPr>
      <a:lvl4pPr marL="1600200" indent="-228600" algn="r" rtl="1" eaLnBrk="0" fontAlgn="base" hangingPunct="0">
        <a:spcBef>
          <a:spcPct val="20000"/>
        </a:spcBef>
        <a:spcAft>
          <a:spcPct val="0"/>
        </a:spcAft>
        <a:buChar char="–"/>
        <a:defRPr sz="2000">
          <a:solidFill>
            <a:schemeClr val="tx1"/>
          </a:solidFill>
          <a:latin typeface="+mn-lt"/>
          <a:cs typeface="Calibri" pitchFamily="34" charset="0"/>
        </a:defRPr>
      </a:lvl4pPr>
      <a:lvl5pPr marL="2057400" indent="-228600" algn="r" rtl="1" eaLnBrk="0" fontAlgn="base" hangingPunct="0">
        <a:spcBef>
          <a:spcPct val="20000"/>
        </a:spcBef>
        <a:spcAft>
          <a:spcPct val="0"/>
        </a:spcAft>
        <a:buChar char="»"/>
        <a:defRPr sz="2000">
          <a:solidFill>
            <a:schemeClr val="tx1"/>
          </a:solidFill>
          <a:latin typeface="+mn-lt"/>
          <a:cs typeface="Calibri" pitchFamily="34"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latin typeface="Arial" charset="0"/>
                <a:cs typeface="Arial" charset="0"/>
              </a:defRPr>
            </a:lvl1pPr>
          </a:lstStyle>
          <a:p>
            <a:pPr>
              <a:defRPr/>
            </a:pPr>
            <a:fld id="{469944BE-950A-4A3E-AB13-B83874C36BF4}" type="datetimeFigureOut">
              <a:rPr lang="en-US"/>
              <a:pPr>
                <a:defRPr/>
              </a:pPr>
              <a:t>15-Mar-21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latin typeface="Arial" charset="0"/>
                <a:cs typeface="Arial" charset="0"/>
              </a:defRPr>
            </a:lvl1pPr>
          </a:lstStyle>
          <a:p>
            <a:pPr>
              <a:defRPr/>
            </a:pPr>
            <a:fld id="{E8315EB3-7F24-4498-BB31-7009738ED0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0"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0"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0"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cs typeface="Times New Roman" pitchFamily="18" charset="0"/>
        </a:defRPr>
      </a:lvl6pPr>
      <a:lvl7pPr marL="914400" algn="ctr" rtl="0" fontAlgn="base">
        <a:spcBef>
          <a:spcPct val="0"/>
        </a:spcBef>
        <a:spcAft>
          <a:spcPct val="0"/>
        </a:spcAft>
        <a:defRPr sz="4400">
          <a:solidFill>
            <a:schemeClr val="tx1"/>
          </a:solidFill>
          <a:latin typeface="Calibri" pitchFamily="34" charset="0"/>
          <a:cs typeface="Times New Roman" pitchFamily="18" charset="0"/>
        </a:defRPr>
      </a:lvl7pPr>
      <a:lvl8pPr marL="1371600" algn="ctr" rtl="0" fontAlgn="base">
        <a:spcBef>
          <a:spcPct val="0"/>
        </a:spcBef>
        <a:spcAft>
          <a:spcPct val="0"/>
        </a:spcAft>
        <a:defRPr sz="4400">
          <a:solidFill>
            <a:schemeClr val="tx1"/>
          </a:solidFill>
          <a:latin typeface="Calibri" pitchFamily="34" charset="0"/>
          <a:cs typeface="Times New Roman" pitchFamily="18" charset="0"/>
        </a:defRPr>
      </a:lvl8pPr>
      <a:lvl9pPr marL="1828800" algn="ctr" rtl="0"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2204" y="365789"/>
            <a:ext cx="8229600" cy="1143000"/>
          </a:xfrm>
        </p:spPr>
        <p:txBody>
          <a:bodyPr/>
          <a:lstStyle/>
          <a:p>
            <a:endParaRPr lang="he-IL"/>
          </a:p>
        </p:txBody>
      </p:sp>
      <p:sp>
        <p:nvSpPr>
          <p:cNvPr id="3" name="מציין מיקום תוכן 2"/>
          <p:cNvSpPr>
            <a:spLocks noGrp="1"/>
          </p:cNvSpPr>
          <p:nvPr>
            <p:ph idx="1"/>
          </p:nvPr>
        </p:nvSpPr>
        <p:spPr>
          <a:xfrm>
            <a:off x="385191" y="1805652"/>
            <a:ext cx="8229600" cy="4352925"/>
          </a:xfrm>
        </p:spPr>
        <p:txBody>
          <a:bodyPr/>
          <a:lstStyle/>
          <a:p>
            <a:endParaRPr lang="he-IL"/>
          </a:p>
        </p:txBody>
      </p:sp>
      <p:pic>
        <p:nvPicPr>
          <p:cNvPr id="4" name="תמונה 3"/>
          <p:cNvPicPr>
            <a:picLocks noChangeAspect="1"/>
          </p:cNvPicPr>
          <p:nvPr/>
        </p:nvPicPr>
        <p:blipFill>
          <a:blip r:embed="rId2"/>
          <a:stretch>
            <a:fillRect/>
          </a:stretch>
        </p:blipFill>
        <p:spPr>
          <a:xfrm>
            <a:off x="-252537" y="-883863"/>
            <a:ext cx="11163447" cy="7749480"/>
          </a:xfrm>
          <a:prstGeom prst="rect">
            <a:avLst/>
          </a:prstGeom>
        </p:spPr>
      </p:pic>
      <p:sp>
        <p:nvSpPr>
          <p:cNvPr id="5" name="מלבן 4"/>
          <p:cNvSpPr/>
          <p:nvPr/>
        </p:nvSpPr>
        <p:spPr>
          <a:xfrm>
            <a:off x="2213991" y="2168753"/>
            <a:ext cx="7110536" cy="2862322"/>
          </a:xfrm>
          <a:prstGeom prst="rect">
            <a:avLst/>
          </a:prstGeom>
        </p:spPr>
        <p:txBody>
          <a:bodyPr wrap="square">
            <a:spAutoFit/>
          </a:bodyPr>
          <a:lstStyle/>
          <a:p>
            <a:endParaRPr lang="he-IL" dirty="0"/>
          </a:p>
          <a:p>
            <a:endParaRPr lang="he-IL" dirty="0"/>
          </a:p>
          <a:p>
            <a:endParaRPr lang="he-IL" dirty="0"/>
          </a:p>
          <a:p>
            <a:endParaRPr lang="he-IL" dirty="0"/>
          </a:p>
          <a:p>
            <a:endParaRPr lang="he-IL" b="1" dirty="0"/>
          </a:p>
          <a:p>
            <a:endParaRPr lang="he-IL" b="1" dirty="0"/>
          </a:p>
          <a:p>
            <a:endParaRPr lang="he-IL" b="1" dirty="0"/>
          </a:p>
          <a:p>
            <a:endParaRPr lang="he-IL" b="1" dirty="0"/>
          </a:p>
          <a:p>
            <a:endParaRPr lang="he-IL" b="1" dirty="0"/>
          </a:p>
          <a:p>
            <a:endParaRPr lang="he-IL" b="1" dirty="0"/>
          </a:p>
        </p:txBody>
      </p:sp>
      <p:pic>
        <p:nvPicPr>
          <p:cNvPr id="11" name="תמונה 10"/>
          <p:cNvPicPr>
            <a:picLocks noChangeAspect="1"/>
          </p:cNvPicPr>
          <p:nvPr/>
        </p:nvPicPr>
        <p:blipFill>
          <a:blip r:embed="rId3"/>
          <a:stretch>
            <a:fillRect/>
          </a:stretch>
        </p:blipFill>
        <p:spPr>
          <a:xfrm>
            <a:off x="-180528" y="3139036"/>
            <a:ext cx="11161240" cy="3583292"/>
          </a:xfrm>
          <a:prstGeom prst="rect">
            <a:avLst/>
          </a:prstGeom>
        </p:spPr>
      </p:pic>
    </p:spTree>
    <p:extLst>
      <p:ext uri="{BB962C8B-B14F-4D97-AF65-F5344CB8AC3E}">
        <p14:creationId xmlns:p14="http://schemas.microsoft.com/office/powerpoint/2010/main" val="1158797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a:stretch>
            <a:fillRect/>
          </a:stretch>
        </p:blipFill>
        <p:spPr>
          <a:xfrm>
            <a:off x="1" y="13262"/>
            <a:ext cx="9108504" cy="6844738"/>
          </a:xfrm>
          <a:prstGeom prst="rect">
            <a:avLst/>
          </a:prstGeom>
        </p:spPr>
      </p:pic>
    </p:spTree>
    <p:extLst>
      <p:ext uri="{BB962C8B-B14F-4D97-AF65-F5344CB8AC3E}">
        <p14:creationId xmlns:p14="http://schemas.microsoft.com/office/powerpoint/2010/main" val="388793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0" y="0"/>
            <a:ext cx="9144000" cy="6858000"/>
          </a:xfrm>
          <a:prstGeom prst="rect">
            <a:avLst/>
          </a:prstGeom>
        </p:spPr>
      </p:pic>
      <p:sp>
        <p:nvSpPr>
          <p:cNvPr id="5" name="מלבן 4"/>
          <p:cNvSpPr/>
          <p:nvPr/>
        </p:nvSpPr>
        <p:spPr>
          <a:xfrm>
            <a:off x="1907704" y="0"/>
            <a:ext cx="7236296" cy="3693319"/>
          </a:xfrm>
          <a:prstGeom prst="rect">
            <a:avLst/>
          </a:prstGeom>
        </p:spPr>
        <p:txBody>
          <a:bodyPr wrap="square">
            <a:spAutoFit/>
          </a:bodyPr>
          <a:lstStyle/>
          <a:p>
            <a:pPr algn="r"/>
            <a:endParaRPr lang="he-IL" b="1" dirty="0">
              <a:solidFill>
                <a:schemeClr val="accent3">
                  <a:lumMod val="25000"/>
                </a:schemeClr>
              </a:solidFill>
            </a:endParaRPr>
          </a:p>
          <a:p>
            <a:pPr algn="r"/>
            <a:endParaRPr lang="he-IL" b="1" dirty="0">
              <a:solidFill>
                <a:schemeClr val="accent3">
                  <a:lumMod val="25000"/>
                </a:schemeClr>
              </a:solidFill>
            </a:endParaRPr>
          </a:p>
          <a:p>
            <a:pPr algn="r"/>
            <a:r>
              <a:rPr lang="he-IL" b="1" dirty="0">
                <a:solidFill>
                  <a:schemeClr val="accent3">
                    <a:lumMod val="25000"/>
                  </a:schemeClr>
                </a:solidFill>
              </a:rPr>
              <a:t>  בית ספרנו "מחט עמל טבריה" שוכן לו באזור הגליל התחתון, בעיר טבריה אל מול ים כנרת. צופה אל מרחבי נוף מרהיבים כמו, יער שוויץ, קברי צדיקים ומעל לכל החרמון המושלג. </a:t>
            </a:r>
          </a:p>
          <a:p>
            <a:pPr algn="r"/>
            <a:endParaRPr lang="he-IL" b="1" dirty="0">
              <a:solidFill>
                <a:schemeClr val="accent3">
                  <a:lumMod val="25000"/>
                </a:schemeClr>
              </a:solidFill>
            </a:endParaRPr>
          </a:p>
          <a:p>
            <a:pPr algn="r"/>
            <a:r>
              <a:rPr lang="he-IL" b="1" dirty="0">
                <a:solidFill>
                  <a:schemeClr val="accent3">
                    <a:lumMod val="25000"/>
                  </a:schemeClr>
                </a:solidFill>
              </a:rPr>
              <a:t>הפרטים בנוף תורמים לתחושת רוגע, הנאה, התרחבות הנפש ולמידה טובה בקרב תלמידנו. בית ספרנו הוא בית ספר לנוער בסיכון, תלמידים עם בעיות וקשיים שונים ומגוונים. תלמידים שנשרו ממסגרות והסתובבו ברחובות. למעשה, היינו קרש הצלה עבורם.</a:t>
            </a:r>
            <a:endParaRPr lang="en-US" b="1" dirty="0">
              <a:solidFill>
                <a:schemeClr val="accent3">
                  <a:lumMod val="25000"/>
                </a:schemeClr>
              </a:solidFill>
            </a:endParaRPr>
          </a:p>
          <a:p>
            <a:endParaRPr lang="en-US" b="1" dirty="0"/>
          </a:p>
          <a:p>
            <a:endParaRPr lang="en-US" b="1" dirty="0"/>
          </a:p>
          <a:p>
            <a:endParaRPr lang="he-IL" b="1" dirty="0"/>
          </a:p>
        </p:txBody>
      </p:sp>
    </p:spTree>
    <p:extLst>
      <p:ext uri="{BB962C8B-B14F-4D97-AF65-F5344CB8AC3E}">
        <p14:creationId xmlns:p14="http://schemas.microsoft.com/office/powerpoint/2010/main" val="1185133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71784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sz="3600" b="1" dirty="0">
                <a:solidFill>
                  <a:srgbClr val="002060"/>
                </a:solidFill>
                <a:latin typeface="Arial" pitchFamily="34" charset="0"/>
              </a:rPr>
              <a:t>הקורונה</a:t>
            </a:r>
            <a:endParaRPr lang="he-IL" dirty="0"/>
          </a:p>
        </p:txBody>
      </p:sp>
      <p:sp>
        <p:nvSpPr>
          <p:cNvPr id="3" name="מציין מיקום תוכן 2"/>
          <p:cNvSpPr>
            <a:spLocks noGrp="1"/>
          </p:cNvSpPr>
          <p:nvPr>
            <p:ph idx="1"/>
          </p:nvPr>
        </p:nvSpPr>
        <p:spPr/>
        <p:txBody>
          <a:bodyPr/>
          <a:lstStyle/>
          <a:p>
            <a:pPr marL="0" lvl="0" indent="0">
              <a:buNone/>
              <a:defRPr/>
            </a:pPr>
            <a:r>
              <a:rPr lang="he-IL" sz="2000" b="1" dirty="0">
                <a:solidFill>
                  <a:srgbClr val="333399">
                    <a:lumMod val="75000"/>
                  </a:srgbClr>
                </a:solidFill>
              </a:rPr>
              <a:t>וירוס הקורונה התפרץ בסין בינואר 2020, בפברואר הגיע במהירות לאירופה ולארה"ב והוגדר מגפה עולמית, שתוך 3 חודשים חלו בה יותר מ 1,200,000 איש. </a:t>
            </a:r>
          </a:p>
          <a:p>
            <a:pPr marL="0" lvl="0" indent="0">
              <a:buNone/>
              <a:defRPr/>
            </a:pPr>
            <a:r>
              <a:rPr lang="he-IL" sz="2000" b="1" dirty="0">
                <a:solidFill>
                  <a:srgbClr val="333399">
                    <a:lumMod val="75000"/>
                  </a:srgbClr>
                </a:solidFill>
              </a:rPr>
              <a:t>השאלה: כיצד התפשט </a:t>
            </a:r>
            <a:r>
              <a:rPr lang="he-IL" sz="2000" b="1" dirty="0" err="1">
                <a:solidFill>
                  <a:srgbClr val="333399">
                    <a:lumMod val="75000"/>
                  </a:srgbClr>
                </a:solidFill>
              </a:rPr>
              <a:t>הוירוס</a:t>
            </a:r>
            <a:r>
              <a:rPr lang="he-IL" sz="2000" b="1" dirty="0">
                <a:solidFill>
                  <a:srgbClr val="333399">
                    <a:lumMod val="75000"/>
                  </a:srgbClr>
                </a:solidFill>
              </a:rPr>
              <a:t> במהירות רבה כל כך?</a:t>
            </a:r>
          </a:p>
          <a:p>
            <a:pPr marL="0" lvl="0" indent="0">
              <a:buNone/>
              <a:defRPr/>
            </a:pPr>
            <a:r>
              <a:rPr lang="he-IL" sz="2000" b="1" dirty="0">
                <a:solidFill>
                  <a:srgbClr val="333399">
                    <a:lumMod val="75000"/>
                  </a:srgbClr>
                </a:solidFill>
              </a:rPr>
              <a:t>התשובה טמונה בהתפשטות הגדלה בקצב מעריכי (</a:t>
            </a:r>
            <a:r>
              <a:rPr lang="he-IL" sz="2000" b="1" dirty="0" err="1">
                <a:solidFill>
                  <a:srgbClr val="333399">
                    <a:lumMod val="75000"/>
                  </a:srgbClr>
                </a:solidFill>
              </a:rPr>
              <a:t>אקספוננציאלי</a:t>
            </a:r>
            <a:r>
              <a:rPr lang="he-IL" sz="2000" b="1" dirty="0">
                <a:solidFill>
                  <a:srgbClr val="333399">
                    <a:lumMod val="75000"/>
                  </a:srgbClr>
                </a:solidFill>
              </a:rPr>
              <a:t>).</a:t>
            </a:r>
          </a:p>
          <a:p>
            <a:endParaRPr lang="he-IL" dirty="0"/>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581128"/>
            <a:ext cx="2944327" cy="1656184"/>
          </a:xfrm>
          <a:prstGeom prst="rect">
            <a:avLst/>
          </a:prstGeom>
        </p:spPr>
      </p:pic>
    </p:spTree>
    <p:extLst>
      <p:ext uri="{BB962C8B-B14F-4D97-AF65-F5344CB8AC3E}">
        <p14:creationId xmlns:p14="http://schemas.microsoft.com/office/powerpoint/2010/main" val="2851912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pic>
        <p:nvPicPr>
          <p:cNvPr id="5" name="מציין מיקום תוכן 4"/>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9917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623" y="476672"/>
            <a:ext cx="4464754" cy="648072"/>
          </a:xfrm>
        </p:spPr>
        <p:txBody>
          <a:bodyPr>
            <a:noAutofit/>
          </a:bodyPr>
          <a:lstStyle/>
          <a:p>
            <a:pPr algn="ctr">
              <a:defRPr/>
            </a:pPr>
            <a:r>
              <a:rPr lang="he-IL" b="1" dirty="0">
                <a:solidFill>
                  <a:srgbClr val="002060"/>
                </a:solidFill>
                <a:latin typeface="Arial" pitchFamily="34" charset="0"/>
              </a:rPr>
              <a:t>הקשר למגפות</a:t>
            </a:r>
            <a:endParaRPr lang="en-US" sz="3600" dirty="0">
              <a:solidFill>
                <a:schemeClr val="tx2">
                  <a:lumMod val="75000"/>
                </a:schemeClr>
              </a:solidFill>
              <a:cs typeface="+mn-cs"/>
            </a:endParaRPr>
          </a:p>
        </p:txBody>
      </p:sp>
      <p:sp>
        <p:nvSpPr>
          <p:cNvPr id="3" name="Content Placeholder 2"/>
          <p:cNvSpPr>
            <a:spLocks noGrp="1"/>
          </p:cNvSpPr>
          <p:nvPr>
            <p:ph idx="4294967295"/>
          </p:nvPr>
        </p:nvSpPr>
        <p:spPr>
          <a:xfrm>
            <a:off x="323528" y="1268760"/>
            <a:ext cx="8375191" cy="4392488"/>
          </a:xfrm>
        </p:spPr>
        <p:txBody>
          <a:bodyPr>
            <a:noAutofit/>
          </a:bodyPr>
          <a:lstStyle/>
          <a:p>
            <a:pPr marL="0" indent="0">
              <a:buNone/>
              <a:defRPr/>
            </a:pPr>
            <a:r>
              <a:rPr lang="he-IL" sz="2000" b="1" dirty="0">
                <a:solidFill>
                  <a:schemeClr val="accent2">
                    <a:lumMod val="75000"/>
                  </a:schemeClr>
                </a:solidFill>
              </a:rPr>
              <a:t>נסתכל על גרף המתאר את כמות החולים בסין כפונקציה של הימים בתחילת התפשטות המגפה :</a:t>
            </a: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endParaRPr lang="he-IL" sz="2000" b="1" dirty="0">
              <a:solidFill>
                <a:schemeClr val="accent2">
                  <a:lumMod val="75000"/>
                </a:schemeClr>
              </a:solidFill>
            </a:endParaRPr>
          </a:p>
          <a:p>
            <a:pPr marL="0" indent="0">
              <a:buNone/>
              <a:defRPr/>
            </a:pPr>
            <a:r>
              <a:rPr lang="he-IL" sz="2000" b="1" dirty="0">
                <a:solidFill>
                  <a:schemeClr val="accent2">
                    <a:lumMod val="75000"/>
                  </a:schemeClr>
                </a:solidFill>
              </a:rPr>
              <a:t>האם צורת הגרף מוכרת לכם? זוהי פונקציית חזקה! במצגת הבאה נחקור לעומק את הפונקציות האלו בהקשר למגפת הקורונה</a:t>
            </a:r>
          </a:p>
          <a:p>
            <a:pPr marL="0" indent="0">
              <a:buNone/>
              <a:defRPr/>
            </a:pPr>
            <a:endParaRPr lang="en-US" sz="2000" b="1" dirty="0">
              <a:solidFill>
                <a:schemeClr val="accent2">
                  <a:lumMod val="75000"/>
                </a:schemeClr>
              </a:solidFill>
            </a:endParaRP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916831"/>
            <a:ext cx="5112568" cy="3263341"/>
          </a:xfrm>
          <a:prstGeom prst="rect">
            <a:avLst/>
          </a:prstGeom>
        </p:spPr>
      </p:pic>
    </p:spTree>
    <p:extLst>
      <p:ext uri="{BB962C8B-B14F-4D97-AF65-F5344CB8AC3E}">
        <p14:creationId xmlns:p14="http://schemas.microsoft.com/office/powerpoint/2010/main" val="24194980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1" y="0"/>
            <a:ext cx="9144000" cy="6757371"/>
          </a:xfrm>
          <a:prstGeom prst="rect">
            <a:avLst/>
          </a:prstGeom>
        </p:spPr>
      </p:pic>
    </p:spTree>
    <p:extLst>
      <p:ext uri="{BB962C8B-B14F-4D97-AF65-F5344CB8AC3E}">
        <p14:creationId xmlns:p14="http://schemas.microsoft.com/office/powerpoint/2010/main" val="252552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623" y="476672"/>
            <a:ext cx="4464754" cy="648072"/>
          </a:xfrm>
        </p:spPr>
        <p:txBody>
          <a:bodyPr>
            <a:noAutofit/>
          </a:bodyPr>
          <a:lstStyle/>
          <a:p>
            <a:pPr algn="ctr">
              <a:defRPr/>
            </a:pPr>
            <a:r>
              <a:rPr lang="he-IL" b="1" dirty="0">
                <a:solidFill>
                  <a:srgbClr val="002060"/>
                </a:solidFill>
                <a:latin typeface="Arial" pitchFamily="34" charset="0"/>
              </a:rPr>
              <a:t>שחמט</a:t>
            </a:r>
            <a:endParaRPr lang="en-US" b="1" dirty="0">
              <a:solidFill>
                <a:srgbClr val="002060"/>
              </a:solidFill>
              <a:latin typeface="Arial" pitchFamily="34" charset="0"/>
            </a:endParaRPr>
          </a:p>
        </p:txBody>
      </p:sp>
      <p:sp>
        <p:nvSpPr>
          <p:cNvPr id="3" name="Content Placeholder 2"/>
          <p:cNvSpPr>
            <a:spLocks noGrp="1"/>
          </p:cNvSpPr>
          <p:nvPr>
            <p:ph idx="4294967295"/>
          </p:nvPr>
        </p:nvSpPr>
        <p:spPr>
          <a:xfrm>
            <a:off x="2843808" y="1124744"/>
            <a:ext cx="6077551" cy="3888432"/>
          </a:xfrm>
        </p:spPr>
        <p:txBody>
          <a:bodyPr>
            <a:noAutofit/>
          </a:bodyPr>
          <a:lstStyle/>
          <a:p>
            <a:pPr marL="0" indent="0">
              <a:buNone/>
              <a:defRPr/>
            </a:pPr>
            <a:r>
              <a:rPr lang="he-IL" sz="2000" b="1" dirty="0">
                <a:solidFill>
                  <a:schemeClr val="accent2">
                    <a:lumMod val="75000"/>
                  </a:schemeClr>
                </a:solidFill>
              </a:rPr>
              <a:t>מסופר על החכם הסיני אשר המציא את משחק השחמט  וביקש את הפרס הבא כתגמול על המצאתו:</a:t>
            </a:r>
          </a:p>
          <a:p>
            <a:pPr marL="0" indent="0">
              <a:buNone/>
              <a:defRPr/>
            </a:pPr>
            <a:r>
              <a:rPr lang="he-IL" sz="2000" b="1" dirty="0">
                <a:solidFill>
                  <a:schemeClr val="accent2">
                    <a:lumMod val="75000"/>
                  </a:schemeClr>
                </a:solidFill>
              </a:rPr>
              <a:t>על לוח השחמט יונחו גרגרי אורז באופן הבא – 1 על המשבצת הראשונה, 2 על השנייה, 4 על השלישית וכן הלאה. בכל משבצת מספר הגרגירים מכפיל את עצמו ואת כולם יקבל החכם.</a:t>
            </a:r>
          </a:p>
          <a:p>
            <a:pPr marL="0" indent="0">
              <a:buNone/>
              <a:defRPr/>
            </a:pPr>
            <a:endParaRPr lang="he-IL" sz="2000" b="1" dirty="0">
              <a:solidFill>
                <a:schemeClr val="accent2">
                  <a:lumMod val="75000"/>
                </a:schemeClr>
              </a:solidFill>
            </a:endParaRPr>
          </a:p>
          <a:p>
            <a:pPr marL="0" indent="0">
              <a:buNone/>
              <a:defRPr/>
            </a:pPr>
            <a:r>
              <a:rPr lang="he-IL" sz="2000" b="1" dirty="0">
                <a:solidFill>
                  <a:schemeClr val="accent2">
                    <a:lumMod val="75000"/>
                  </a:schemeClr>
                </a:solidFill>
              </a:rPr>
              <a:t> נסו לחשב את כמות גרגירי האורז שיונחו על המשבצת השמינית בלוח. שרטטו גרף המתאר את כמות הגרגרים כתלות במשבצת. מהי התלות שנקבל? האם תוכלו לרשום אותה?</a:t>
            </a:r>
          </a:p>
          <a:p>
            <a:pPr marL="0" indent="0">
              <a:buNone/>
              <a:defRPr/>
            </a:pPr>
            <a:endParaRPr lang="he-IL" sz="2000" b="1" dirty="0">
              <a:solidFill>
                <a:schemeClr val="accent2">
                  <a:lumMod val="75000"/>
                </a:schemeClr>
              </a:solidFill>
            </a:endParaRPr>
          </a:p>
          <a:p>
            <a:pPr marL="0" indent="0">
              <a:buNone/>
              <a:defRPr/>
            </a:pPr>
            <a:r>
              <a:rPr lang="he-IL" sz="2000" b="1" dirty="0">
                <a:solidFill>
                  <a:schemeClr val="accent2">
                    <a:lumMod val="75000"/>
                  </a:schemeClr>
                </a:solidFill>
              </a:rPr>
              <a:t>עוד נחזור לסיפור ולמשמעויותיו בהמשך </a:t>
            </a:r>
          </a:p>
          <a:p>
            <a:pPr marL="0" indent="0">
              <a:buNone/>
              <a:defRPr/>
            </a:pPr>
            <a:r>
              <a:rPr lang="he-IL" sz="2000" b="1" dirty="0">
                <a:solidFill>
                  <a:schemeClr val="accent2">
                    <a:lumMod val="75000"/>
                  </a:schemeClr>
                </a:solidFill>
              </a:rPr>
              <a:t>ובינתיים – תרגול!</a:t>
            </a:r>
            <a:endParaRPr lang="en-US" sz="2000" b="1" dirty="0">
              <a:solidFill>
                <a:schemeClr val="accent2">
                  <a:lumMod val="75000"/>
                </a:schemeClr>
              </a:solidFill>
            </a:endParaRPr>
          </a:p>
        </p:txBody>
      </p:sp>
      <p:pic>
        <p:nvPicPr>
          <p:cNvPr id="6" name="תמונה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92" y="116632"/>
            <a:ext cx="2495192" cy="1796616"/>
          </a:xfrm>
          <a:prstGeom prst="rect">
            <a:avLst/>
          </a:prstGeom>
        </p:spPr>
      </p:pic>
    </p:spTree>
    <p:extLst>
      <p:ext uri="{BB962C8B-B14F-4D97-AF65-F5344CB8AC3E}">
        <p14:creationId xmlns:p14="http://schemas.microsoft.com/office/powerpoint/2010/main" val="28425172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97000"/>
          </a:schemeClr>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7" name="WhatsApp Video 2021-03-09 at 09.47.30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498" y="0"/>
            <a:ext cx="9252520" cy="6858000"/>
          </a:xfrm>
        </p:spPr>
      </p:pic>
    </p:spTree>
    <p:extLst>
      <p:ext uri="{BB962C8B-B14F-4D97-AF65-F5344CB8AC3E}">
        <p14:creationId xmlns:p14="http://schemas.microsoft.com/office/powerpoint/2010/main" val="1879289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עיצוב ברירת מחדל">
  <a:themeElements>
    <a:clrScheme name="עיצוב ברירת מחדל 13">
      <a:dk1>
        <a:srgbClr val="000000"/>
      </a:dk1>
      <a:lt1>
        <a:srgbClr val="CCECFF"/>
      </a:lt1>
      <a:dk2>
        <a:srgbClr val="000000"/>
      </a:dk2>
      <a:lt2>
        <a:srgbClr val="808080"/>
      </a:lt2>
      <a:accent1>
        <a:srgbClr val="BBE0E3"/>
      </a:accent1>
      <a:accent2>
        <a:srgbClr val="333399"/>
      </a:accent2>
      <a:accent3>
        <a:srgbClr val="E2F4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Calibri"/>
        <a:cs typeface="Arial"/>
      </a:majorFont>
      <a:minorFont>
        <a:latin typeface="Arial"/>
        <a:ea typeface="Calibr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עיצוב ברירת מחדל 13">
        <a:dk1>
          <a:srgbClr val="000000"/>
        </a:dk1>
        <a:lt1>
          <a:srgbClr val="CCECFF"/>
        </a:lt1>
        <a:dk2>
          <a:srgbClr val="000000"/>
        </a:dk2>
        <a:lt2>
          <a:srgbClr val="808080"/>
        </a:lt2>
        <a:accent1>
          <a:srgbClr val="BBE0E3"/>
        </a:accent1>
        <a:accent2>
          <a:srgbClr val="333399"/>
        </a:accent2>
        <a:accent3>
          <a:srgbClr val="E2F4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63697</TotalTime>
  <Words>258</Words>
  <Application>Microsoft Office PowerPoint</Application>
  <PresentationFormat>On-screen Show (4:3)</PresentationFormat>
  <Paragraphs>38</Paragraphs>
  <Slides>10</Slides>
  <Notes>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vt:i4>
      </vt:variant>
    </vt:vector>
  </HeadingPairs>
  <TitlesOfParts>
    <vt:vector size="14" baseType="lpstr">
      <vt:lpstr>Arial</vt:lpstr>
      <vt:lpstr>Calibri</vt:lpstr>
      <vt:lpstr>עיצוב ברירת מחדל</vt:lpstr>
      <vt:lpstr>Custom Design</vt:lpstr>
      <vt:lpstr>PowerPoint Presentation</vt:lpstr>
      <vt:lpstr>PowerPoint Presentation</vt:lpstr>
      <vt:lpstr>PowerPoint Presentation</vt:lpstr>
      <vt:lpstr>הקורונה</vt:lpstr>
      <vt:lpstr>PowerPoint Presentation</vt:lpstr>
      <vt:lpstr>הקשר למגפות</vt:lpstr>
      <vt:lpstr>PowerPoint Presentation</vt:lpstr>
      <vt:lpstr>שחמט</vt:lpstr>
      <vt:lpstr>PowerPoint Presentation</vt:lpstr>
      <vt:lpstr>PowerPoint Presentation</vt:lpstr>
    </vt:vector>
  </TitlesOfParts>
  <Company>Oranim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lib</dc:creator>
  <cp:lastModifiedBy>ram naaman</cp:lastModifiedBy>
  <cp:revision>3023</cp:revision>
  <dcterms:created xsi:type="dcterms:W3CDTF">2008-06-03T09:50:01Z</dcterms:created>
  <dcterms:modified xsi:type="dcterms:W3CDTF">2021-03-15T10:04:30Z</dcterms:modified>
</cp:coreProperties>
</file>