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custShowLst>
    <p:custShow name="הצגה מותאמת אישית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3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2EF62F-6D66-4C4D-937E-5D11DA489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BA03E6B-8A40-4FAF-8663-58B4E9B75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4084461-37B4-4355-9A55-90AB78FE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CB52AD3-F78C-441F-886F-6828F816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28D3741-BC97-44F9-B2F4-B484EC67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82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46CF59-A36C-48C1-BE5A-308BC975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DC74A7C-BB2F-44B0-A0B7-93FD1BA1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DDEE8C5-70E7-465D-BFDE-D1A0C625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E0DAC5-7449-488F-AA39-CD5437BD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1A6AB96-A6C1-4C94-81B4-017C12B9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85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7764CAF-7F19-4075-A97B-38B6E1339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998E4CA-49AC-4A55-B741-9F35D918E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6CF9037-B0FD-46E9-998F-C4AD97DF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7EAB022-D891-400F-A19C-5AD9FC9E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A0F599-9458-4930-8AC8-E8B7EA37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39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A8C2F4-9540-4EAF-B17D-BE67D83C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CE8C04B-9F7A-44AF-8192-19ADF5704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695979E-1A3D-4B28-8ADE-F91418F8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8BE9BD3-C05D-4D1C-8A50-9A60AAA4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B538CF9-2CA0-4906-A5AF-54D8A556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82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BD01F5-F2EA-4DF3-95FD-7A72DF35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A3C3636-1F6D-4028-AEC0-75BCA9002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02841A5-7299-4A11-A4CD-0A441EB6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857A782-D5BD-4898-853A-DB701A2E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553198C-11A3-4AE9-86AB-29F02E17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60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4C837D-A94D-44B2-833C-E23444D9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1A0C5A-0958-430A-B2D2-8269892E6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5C30F5B-46C1-46F8-9E13-B8B134C48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A33E32D-C75A-47DD-B79E-0324123A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C1560C0-AC00-4674-8AA4-4108634A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387BF09-9E77-41E8-97FF-560523A7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50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AF858D-78BF-4441-87EF-80ABE3C9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5E89ACF-07BC-4634-8318-FA4CAE7D5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BFCD7C8-A3CB-435F-A9B8-4B1E88A31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4A6518D-031B-45D9-8E24-AE9669957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FDD7C1E-F185-4E07-A0C1-9822EBA0E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9F68775-1F55-40DF-B6C9-17996891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E70C734-C3D5-46C1-B7B9-155A76AB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C1D1F3F-915E-4930-9CA7-7C1FE4F5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22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8225E4-2F93-4A19-A4FF-86E81470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30A0D41-4FE6-4EF3-B5D6-90988300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5017F3E-D25A-428B-AE90-2F50E2C0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650F07-F57A-4E90-84C5-44ABA1D0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49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1060EF7-0A58-40D3-875A-4BFCC0C7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DE9F462-C30E-4FD4-A9D1-3E020AD3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E38AC5B-252C-4A7E-A6A8-4BFFAF8F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12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4A9818-81F5-4DFD-8740-B66AADF9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75342EE-56F7-48B1-8532-8A21BDED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702C2E7-FB80-41AF-A249-E3AFAB559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CB20E84-AA18-45E3-B527-6920C06A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DDD207C-B438-4999-A75C-A6DF1217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3C35256-DDC9-4E42-804D-3ED5F2B2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29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FFC3B-0C4F-4573-895C-560205BF5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4F907D8-3DB8-4519-929B-68B1A7CE2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9F59EEC-4B4E-4294-BA1B-C95C8E92B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9C4AE47-982C-491E-9603-E4ED436C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DF85DAD-DE6F-48F7-8970-9CCB8147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C690DD0-27A8-42C9-90E3-2409E88A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5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231543C-83E4-4F29-9CDC-DF0A80BA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DE35B03-4EA4-453E-9D9E-76EB25440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C32D68-283A-47D2-92B2-E9E098823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A2ED-4F0D-4150-A0D2-D502FCC18F2C}" type="datetimeFigureOut">
              <a:rPr lang="he-IL" smtClean="0"/>
              <a:t>ב'/ניסן/תשפ"א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3684EFC-A147-4264-8EBA-D9012BBAB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8E4FAA-EAC7-481A-82B9-C2D4C44DE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19AD-5F7B-4135-942C-437F6C9B50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696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ECA0F9-7422-4BFE-A32B-D4C3F6FB0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9095" y="1308101"/>
            <a:ext cx="4087306" cy="2881218"/>
          </a:xfrm>
        </p:spPr>
        <p:txBody>
          <a:bodyPr anchor="b">
            <a:normAutofit/>
          </a:bodyPr>
          <a:lstStyle/>
          <a:p>
            <a:r>
              <a:rPr lang="he-IL" sz="5400" dirty="0"/>
              <a:t>הקמת גינת תבלינים במקיף זילברמן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0C4C4D3-800B-48DB-A8B2-7B325D301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1675" y="4794541"/>
            <a:ext cx="2974726" cy="1147863"/>
          </a:xfrm>
        </p:spPr>
        <p:txBody>
          <a:bodyPr anchor="t">
            <a:normAutofit/>
          </a:bodyPr>
          <a:lstStyle/>
          <a:p>
            <a:pPr algn="l"/>
            <a:r>
              <a:rPr lang="he-IL" sz="2800" dirty="0">
                <a:cs typeface="+mj-cs"/>
              </a:rPr>
              <a:t>שלב אחרי שלב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8FE3DCE-B67C-4B82-AFE4-9B2C9F19F6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4" r="1542" b="1"/>
          <a:stretch/>
        </p:blipFill>
        <p:spPr>
          <a:xfrm>
            <a:off x="0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שיר עד - הזורעים בדמעה - מילים ולחן מתתיהו שלם בביצוע חבורת רננים - ha'Zor'im be'Dim'a (3)">
            <a:hlinkClick r:id="" action="ppaction://media"/>
            <a:extLst>
              <a:ext uri="{FF2B5EF4-FFF2-40B4-BE49-F238E27FC236}">
                <a16:creationId xmlns:a16="http://schemas.microsoft.com/office/drawing/2014/main" id="{A814797C-2694-4FA8-AA4B-C78CC702C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A85423D-AD0B-4003-BF8C-84ADF06498A3}"/>
              </a:ext>
            </a:extLst>
          </p:cNvPr>
          <p:cNvSpPr txBox="1"/>
          <p:nvPr/>
        </p:nvSpPr>
        <p:spPr>
          <a:xfrm>
            <a:off x="8284965" y="5542294"/>
            <a:ext cx="24219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rgbClr val="FFFF00"/>
                </a:solidFill>
              </a:rPr>
              <a:t>שבט תשפ"א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8D70E58-626A-4ED2-91BD-BAD0A21C3342}"/>
              </a:ext>
            </a:extLst>
          </p:cNvPr>
          <p:cNvSpPr txBox="1"/>
          <p:nvPr/>
        </p:nvSpPr>
        <p:spPr>
          <a:xfrm>
            <a:off x="-766119" y="6488658"/>
            <a:ext cx="2545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ערך: גל שפיר, י2</a:t>
            </a:r>
          </a:p>
        </p:txBody>
      </p:sp>
      <p:sp>
        <p:nvSpPr>
          <p:cNvPr id="10" name="תיבת טקסט 5">
            <a:extLst>
              <a:ext uri="{FF2B5EF4-FFF2-40B4-BE49-F238E27FC236}">
                <a16:creationId xmlns:a16="http://schemas.microsoft.com/office/drawing/2014/main" id="{9A85423D-AD0B-4003-BF8C-84ADF06498A3}"/>
              </a:ext>
            </a:extLst>
          </p:cNvPr>
          <p:cNvSpPr txBox="1"/>
          <p:nvPr/>
        </p:nvSpPr>
        <p:spPr>
          <a:xfrm>
            <a:off x="8176895" y="6273421"/>
            <a:ext cx="24219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tx1">
                    <a:lumMod val="95000"/>
                  </a:schemeClr>
                </a:solidFill>
              </a:rPr>
              <a:t>באר -שבע</a:t>
            </a:r>
            <a:endParaRPr lang="he-IL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D7D0CB93-D5C5-4B2F-B580-C16216BD60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720" y="0"/>
            <a:ext cx="1859280" cy="3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9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תמונה 3">
            <a:extLst>
              <a:ext uri="{FF2B5EF4-FFF2-40B4-BE49-F238E27FC236}">
                <a16:creationId xmlns:a16="http://schemas.microsoft.com/office/drawing/2014/main" id="{40407B57-51BB-43BE-9967-AA183B743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69" b="28174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EBF708D-E4D9-4616-B0EA-103E900C47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4702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DF516E4-7B9E-4DB4-AE5F-904E7209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383" y="4571423"/>
            <a:ext cx="7373938" cy="17703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בט"ו בשבט תלמידי כיתת התקשורת טייבו את האדמות של חלקות קיימות בבית הספר </a:t>
            </a:r>
          </a:p>
        </p:txBody>
      </p:sp>
    </p:spTree>
    <p:extLst>
      <p:ext uri="{BB962C8B-B14F-4D97-AF65-F5344CB8AC3E}">
        <p14:creationId xmlns:p14="http://schemas.microsoft.com/office/powerpoint/2010/main" val="81226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838A23E-11AB-44C3-A55C-E962B60A9E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25" r="-1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EC0B26B-475C-450D-AAC0-079D7C29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885" y="2175885"/>
            <a:ext cx="5334886" cy="3181684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600" dirty="0">
                <a:cs typeface="+mj-cs"/>
              </a:rPr>
              <a:t>ניצנים נראו בארץ...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FFFF00"/>
                </a:solidFill>
                <a:cs typeface="+mj-cs"/>
              </a:rPr>
              <a:t>בקרוב עת אביב</a:t>
            </a:r>
          </a:p>
        </p:txBody>
      </p:sp>
    </p:spTree>
    <p:extLst>
      <p:ext uri="{BB962C8B-B14F-4D97-AF65-F5344CB8AC3E}">
        <p14:creationId xmlns:p14="http://schemas.microsoft.com/office/powerpoint/2010/main" val="3752129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E9AD6B6-09AF-4F08-B5E2-B186AFC42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654" y="778615"/>
            <a:ext cx="8580691" cy="4407877"/>
          </a:xfrm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he-IL" dirty="0">
                <a:cs typeface="+mj-cs"/>
              </a:rPr>
              <a:t>ב-א</a:t>
            </a:r>
            <a:r>
              <a:rPr lang="en-US" dirty="0">
                <a:cs typeface="+mj-cs"/>
              </a:rPr>
              <a:t>'</a:t>
            </a:r>
            <a:r>
              <a:rPr lang="he-IL" dirty="0">
                <a:cs typeface="+mj-cs"/>
              </a:rPr>
              <a:t> בשבט סיימו תלמידי ז8 וכיתות התקשורת של בית הספר להכין גינת תבלינים בבית הספר על פי תוכנית מסודרת פרי יוזמתם. </a:t>
            </a:r>
          </a:p>
          <a:p>
            <a:pPr algn="just">
              <a:lnSpc>
                <a:spcPct val="150000"/>
              </a:lnSpc>
            </a:pPr>
            <a:r>
              <a:rPr lang="he-IL" b="1" dirty="0">
                <a:solidFill>
                  <a:srgbClr val="FFFF00"/>
                </a:solidFill>
                <a:cs typeface="+mj-cs"/>
              </a:rPr>
              <a:t>עבודתם נמשכה כשבוע בו הם טייבו את האדמה, שתלו עצי זית, לימון, רימון וגם צמחי תבלין נענע, לוונדר , לימונית ועוד. </a:t>
            </a:r>
          </a:p>
          <a:p>
            <a:pPr algn="just">
              <a:lnSpc>
                <a:spcPct val="150000"/>
              </a:lnSpc>
            </a:pPr>
            <a:r>
              <a:rPr lang="he-IL" dirty="0">
                <a:cs typeface="+mj-cs"/>
              </a:rPr>
              <a:t>הם אפילו חיברו מערכת השקיה אוטומטית שתשקה את הגינה עבורם.</a:t>
            </a:r>
          </a:p>
          <a:p>
            <a:pPr algn="just">
              <a:lnSpc>
                <a:spcPct val="150000"/>
              </a:lnSpc>
            </a:pPr>
            <a:r>
              <a:rPr lang="he-IL" b="1" dirty="0">
                <a:solidFill>
                  <a:srgbClr val="FFFF00"/>
                </a:solidFill>
                <a:cs typeface="+mj-cs"/>
              </a:rPr>
              <a:t>ניתן לראות את הגינה אם תפנו שמאלה לאחר שער בית הספר.  הגינה נמצאת בסמוך לכיתה ז</a:t>
            </a:r>
            <a:r>
              <a:rPr lang="en-US" b="1" dirty="0">
                <a:solidFill>
                  <a:srgbClr val="FFFF00"/>
                </a:solidFill>
                <a:cs typeface="+mj-cs"/>
              </a:rPr>
              <a:t>'</a:t>
            </a:r>
            <a:r>
              <a:rPr lang="he-IL" b="1" dirty="0">
                <a:solidFill>
                  <a:srgbClr val="FFFF00"/>
                </a:solidFill>
                <a:cs typeface="+mj-cs"/>
              </a:rPr>
              <a:t>8 בדרך לחדר המורים.</a:t>
            </a:r>
          </a:p>
        </p:txBody>
      </p:sp>
    </p:spTree>
    <p:extLst>
      <p:ext uri="{BB962C8B-B14F-4D97-AF65-F5344CB8AC3E}">
        <p14:creationId xmlns:p14="http://schemas.microsoft.com/office/powerpoint/2010/main" val="837562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מציין מיקום תוכן 3">
            <a:extLst>
              <a:ext uri="{FF2B5EF4-FFF2-40B4-BE49-F238E27FC236}">
                <a16:creationId xmlns:a16="http://schemas.microsoft.com/office/drawing/2014/main" id="{090A96BD-C1FE-4207-A06C-B5581197B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" r="-1" b="2657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F7D6A2-385D-4E97-95EC-2D33DE6655DB}"/>
              </a:ext>
            </a:extLst>
          </p:cNvPr>
          <p:cNvSpPr txBox="1"/>
          <p:nvPr/>
        </p:nvSpPr>
        <p:spPr>
          <a:xfrm>
            <a:off x="7467600" y="1246909"/>
            <a:ext cx="4114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cs typeface="+mj-cs"/>
              </a:rPr>
              <a:t>התחלתה של גינת התבלינים</a:t>
            </a:r>
          </a:p>
          <a:p>
            <a:endParaRPr lang="he-IL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7704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890F4EC-6EA4-42C7-A911-A81E1F56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962246"/>
            <a:ext cx="6470847" cy="2647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</a:rPr>
              <a:t>מהלך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</a:rPr>
              <a:t>העבודה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4603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7EE5746-6BFC-4A8A-BFBE-A2261C36E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5" r="24347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91AAA2-8E35-450E-9CD5-6F819505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675" y="1887360"/>
            <a:ext cx="4381500" cy="3083270"/>
          </a:xfrm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>
                <a:solidFill>
                  <a:schemeClr val="bg1"/>
                </a:solidFill>
                <a:cs typeface="+mj-cs"/>
              </a:rPr>
              <a:t>בתחילה היה צורך להשביח את האדמה עם תוספת דשן כדי להפכה אדמה ראויה לשתילה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C5C1025-2FF1-40DC-8ACF-EF640FAAE0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8" r="17073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0E8F329-2DDD-44BD-8FE5-EBB64002FE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2558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3A5265C-C52A-492A-A201-9AB673F6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837" y="1406199"/>
            <a:ext cx="5610119" cy="2438869"/>
          </a:xfrm>
        </p:spPr>
        <p:txBody>
          <a:bodyPr anchor="t">
            <a:normAutofit/>
          </a:bodyPr>
          <a:lstStyle/>
          <a:p>
            <a:r>
              <a:rPr lang="he-IL" dirty="0">
                <a:cs typeface="+mj-cs"/>
              </a:rPr>
              <a:t>אחר כך נחפרו גומות לשתול בהן את הצמחים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85B4F74-D267-4B8F-8862-076D10E33D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70" b="48437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9402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DCF3BCB-C94C-4B9B-AC38-CA354EF43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44" r="-4" b="-4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FDAA28E-03C0-4882-9ACF-6F437B84F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112" b="16200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4942FF-72FB-49C1-96A8-A53FB6EB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e-IL" sz="3200" dirty="0">
                <a:cs typeface="+mj-cs"/>
              </a:rPr>
              <a:t>שתילת עץ – </a:t>
            </a:r>
            <a:r>
              <a:rPr lang="he-IL" sz="3200" b="1" dirty="0">
                <a:cs typeface="+mj-cs"/>
              </a:rPr>
              <a:t>מכנף נאה</a:t>
            </a:r>
          </a:p>
        </p:txBody>
      </p:sp>
    </p:spTree>
    <p:extLst>
      <p:ext uri="{BB962C8B-B14F-4D97-AF65-F5344CB8AC3E}">
        <p14:creationId xmlns:p14="http://schemas.microsoft.com/office/powerpoint/2010/main" val="3538501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C4325EF-DD02-4BD5-BD73-D22D2B7C8F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72" r="2" b="2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86A8B7F-50B3-4982-9245-B544DD0C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8" y="2894529"/>
            <a:ext cx="5241740" cy="32101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e-IL" sz="3200" dirty="0">
                <a:cs typeface="+mj-cs"/>
              </a:rPr>
              <a:t>חיבור מערכת ההשקיה</a:t>
            </a:r>
          </a:p>
        </p:txBody>
      </p:sp>
    </p:spTree>
    <p:extLst>
      <p:ext uri="{BB962C8B-B14F-4D97-AF65-F5344CB8AC3E}">
        <p14:creationId xmlns:p14="http://schemas.microsoft.com/office/powerpoint/2010/main" val="2608559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353B285-0C3B-4C23-BB67-E39B452D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6" y="2624962"/>
            <a:ext cx="5091182" cy="35380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cs typeface="+mj-cs"/>
              </a:rPr>
              <a:t>וכן לא שוכחים לעבוד בגינה שהוקמה בשנה שעברה...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id="{5C47E50D-2031-47CD-8A92-4CA5570A6F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37" r="-2" b="12263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A319DB1-AD7C-4CA4-AFDA-C4BD92E9D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05" b="20117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1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167</Words>
  <Application>Microsoft Office PowerPoint</Application>
  <PresentationFormat>מסך רחב</PresentationFormat>
  <Paragraphs>19</Paragraphs>
  <Slides>11</Slides>
  <Notes>0</Notes>
  <HiddenSlides>0</HiddenSlides>
  <MMClips>1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  <vt:variant>
        <vt:lpstr>הצגות מותאמות אישית</vt:lpstr>
      </vt:variant>
      <vt:variant>
        <vt:i4>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Tw Cen MT</vt:lpstr>
      <vt:lpstr>ערכת נושא Office</vt:lpstr>
      <vt:lpstr>הקמת גינת תבלינים במקיף זילברמן</vt:lpstr>
      <vt:lpstr>מצגת של PowerPoint‏</vt:lpstr>
      <vt:lpstr>מצגת של PowerPoint‏</vt:lpstr>
      <vt:lpstr>מהלך העבודה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הצגה מותאמת אישית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הקמת גינת תבלינים במקיף זילברמן</dc:title>
  <dc:creator>גל שפיר</dc:creator>
  <cp:lastModifiedBy>‏‏משתמש Windows</cp:lastModifiedBy>
  <cp:revision>18</cp:revision>
  <dcterms:created xsi:type="dcterms:W3CDTF">2021-01-28T19:38:38Z</dcterms:created>
  <dcterms:modified xsi:type="dcterms:W3CDTF">2021-03-15T14:38:31Z</dcterms:modified>
</cp:coreProperties>
</file>