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8" r:id="rId2"/>
    <p:sldMasterId id="2147483701" r:id="rId3"/>
    <p:sldMasterId id="2147483713" r:id="rId4"/>
    <p:sldMasterId id="2147483726" r:id="rId5"/>
  </p:sldMasterIdLst>
  <p:notesMasterIdLst>
    <p:notesMasterId r:id="rId18"/>
  </p:notesMasterIdLst>
  <p:sldIdLst>
    <p:sldId id="256" r:id="rId6"/>
    <p:sldId id="258" r:id="rId7"/>
    <p:sldId id="348" r:id="rId8"/>
    <p:sldId id="379" r:id="rId9"/>
    <p:sldId id="378" r:id="rId10"/>
    <p:sldId id="375" r:id="rId11"/>
    <p:sldId id="371" r:id="rId12"/>
    <p:sldId id="380" r:id="rId13"/>
    <p:sldId id="263" r:id="rId14"/>
    <p:sldId id="382" r:id="rId15"/>
    <p:sldId id="376" r:id="rId16"/>
    <p:sldId id="377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0734B0-AC7F-42C5-AC61-8C9D6A11BB7E}" type="datetimeFigureOut">
              <a:rPr lang="he-IL" smtClean="0"/>
              <a:t>כ"ד/אדר/תשפ"א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3C4FE98-568A-45B2-AF27-129B11A59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435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March 8,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7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23731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050" dirty="0"/>
              <a:t>  </a:t>
            </a:r>
            <a:r>
              <a:rPr lang="he-IL" sz="900" dirty="0"/>
              <a:t>זכויות הי-</a:t>
            </a:r>
            <a:r>
              <a:rPr lang="he-IL" sz="900" dirty="0" err="1"/>
              <a:t>טיצ</a:t>
            </a:r>
            <a:r>
              <a:rPr lang="he-IL" sz="900" dirty="0"/>
              <a:t>' ומוזיאון כפר סבא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646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3731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050" dirty="0"/>
              <a:t>  </a:t>
            </a:r>
            <a:r>
              <a:rPr lang="he-IL" sz="900" dirty="0"/>
              <a:t>זכויות הי-</a:t>
            </a:r>
            <a:r>
              <a:rPr lang="he-IL" sz="900" dirty="0" err="1"/>
              <a:t>טיצ</a:t>
            </a:r>
            <a:r>
              <a:rPr lang="he-IL" sz="900" dirty="0"/>
              <a:t>' ומוזיאון כפר סבא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9718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6288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3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3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8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4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7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at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23731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050" dirty="0"/>
              <a:t>  </a:t>
            </a:r>
            <a:r>
              <a:rPr lang="he-IL" sz="900" dirty="0"/>
              <a:t>זכויות הי-</a:t>
            </a:r>
            <a:r>
              <a:rPr lang="he-IL" sz="900" dirty="0" err="1"/>
              <a:t>טיצ</a:t>
            </a:r>
            <a:r>
              <a:rPr lang="he-IL" sz="900" dirty="0"/>
              <a:t>' ומוזיאון כפר סבא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71061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043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</a:p>
          <a:p>
            <a:pPr algn="ctr" rtl="1"/>
            <a:r>
              <a:rPr lang="he-IL" sz="1100" dirty="0"/>
              <a:t>תשע''ה 2015</a:t>
            </a:r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301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043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</a:p>
          <a:p>
            <a:pPr algn="ctr" rtl="1"/>
            <a:r>
              <a:rPr lang="he-IL" sz="1100" dirty="0"/>
              <a:t>תשע''ה 2015</a:t>
            </a:r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0670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84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7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2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67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49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0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37312"/>
            <a:ext cx="1219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  <a:r>
              <a:rPr lang="he-IL" sz="1100" dirty="0"/>
              <a:t>  </a:t>
            </a:r>
            <a:r>
              <a:rPr lang="he-IL" sz="1100" dirty="0" err="1"/>
              <a:t>תשע''ז</a:t>
            </a:r>
            <a:r>
              <a:rPr lang="he-IL" sz="1100"/>
              <a:t> 2016</a:t>
            </a:r>
            <a:endParaRPr lang="he-IL" sz="1100" dirty="0"/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9541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0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07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6288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7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03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5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6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66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9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28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Wat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 userDrawn="1"/>
        </p:nvSpPr>
        <p:spPr bwMode="auto">
          <a:xfrm>
            <a:off x="952500" y="1081088"/>
            <a:ext cx="1076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-48684" y="750888"/>
            <a:ext cx="100753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0070C0"/>
                </a:solidFill>
              </a:rPr>
              <a:t>Hi-Teach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24717" y="6597651"/>
            <a:ext cx="6815667" cy="2762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1200" dirty="0">
                <a:latin typeface="Arial" pitchFamily="34" charset="0"/>
              </a:rPr>
              <a:t>קניין של היי-</a:t>
            </a:r>
            <a:r>
              <a:rPr lang="he-IL" sz="1200" dirty="0" err="1">
                <a:latin typeface="Arial" pitchFamily="34" charset="0"/>
              </a:rPr>
              <a:t>טיצ</a:t>
            </a:r>
            <a:r>
              <a:rPr lang="he-IL" sz="1200" dirty="0">
                <a:latin typeface="Arial" pitchFamily="34" charset="0"/>
              </a:rPr>
              <a:t>' שאין להעתיקו או לעשות בו שימוש ללא אישור</a:t>
            </a:r>
            <a:endParaRPr lang="en-US" sz="1100" dirty="0">
              <a:latin typeface="Arial" pitchFamily="34" charset="0"/>
            </a:endParaRPr>
          </a:p>
        </p:txBody>
      </p:sp>
      <p:pic>
        <p:nvPicPr>
          <p:cNvPr id="7" name="Picture 2" descr="C:\Users\Amnon\Documents\Hi-Teach\Company Secretery\Logo &amp;Stationary\Blue Hi-Teach logo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21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9563" y="1268760"/>
            <a:ext cx="88392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334B-7566-4926-95B3-824979435FA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72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9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6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36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3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2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7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5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7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March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March 8,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3F54-C8D4-47DB-AAFF-C872BD37E70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 rot="16200000">
            <a:off x="1218096" y="5512904"/>
            <a:ext cx="205408" cy="2438400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3366CC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just">
              <a:defRPr/>
            </a:pPr>
            <a:r>
              <a:rPr lang="he-IL" sz="1200" dirty="0">
                <a:latin typeface="Arial" pitchFamily="34" charset="0"/>
                <a:cs typeface="Arial" pitchFamily="34" charset="0"/>
              </a:rPr>
              <a:t>נוער שותה מים ודעת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043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</a:p>
          <a:p>
            <a:pPr algn="ctr" rtl="1"/>
            <a:r>
              <a:rPr lang="he-IL" sz="1100" dirty="0"/>
              <a:t>תשע''ה 2015</a:t>
            </a:r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18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9804-5103-4F21-A274-C4A2EAF1144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86C6-5923-4071-95DD-0DEC8CCC1F7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CEC74-1C04-4EB6-AA4D-979FA5A8E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942" y="1832729"/>
            <a:ext cx="5909195" cy="1043027"/>
          </a:xfrm>
        </p:spPr>
        <p:txBody>
          <a:bodyPr anchor="b">
            <a:normAutofit/>
          </a:bodyPr>
          <a:lstStyle/>
          <a:p>
            <a:pPr algn="ctr"/>
            <a:r>
              <a:rPr lang="he-IL" sz="5400" dirty="0"/>
              <a:t>נוער שותה מים ודעת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0689B-DBEE-414D-9A9B-BD32DAC87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950" y="3827610"/>
            <a:ext cx="5437187" cy="2265216"/>
          </a:xfrm>
        </p:spPr>
        <p:txBody>
          <a:bodyPr>
            <a:normAutofit/>
          </a:bodyPr>
          <a:lstStyle/>
          <a:p>
            <a:pPr algn="ctr" rtl="1"/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בית ספר </a:t>
            </a:r>
            <a:r>
              <a:rPr lang="he-IL" dirty="0" err="1">
                <a:solidFill>
                  <a:schemeClr val="tx1">
                    <a:alpha val="60000"/>
                  </a:schemeClr>
                </a:solidFill>
              </a:rPr>
              <a:t>סורקיס</a:t>
            </a:r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 כפר סבא</a:t>
            </a:r>
          </a:p>
          <a:p>
            <a:pPr algn="ctr" rtl="1"/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מורה מובילה: דליה כץ</a:t>
            </a:r>
          </a:p>
          <a:p>
            <a:pPr algn="ctr" rtl="1"/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מדריך הי-טיץ: כראם נוריאל </a:t>
            </a:r>
          </a:p>
        </p:txBody>
      </p:sp>
      <p:pic>
        <p:nvPicPr>
          <p:cNvPr id="15" name="Picture 2" descr="C:\Users\user\Desktop\נשמו\תמונות\מערכת המים בכפס\2.jpg">
            <a:extLst>
              <a:ext uri="{FF2B5EF4-FFF2-40B4-BE49-F238E27FC236}">
                <a16:creationId xmlns:a16="http://schemas.microsoft.com/office/drawing/2014/main" id="{2FB3D4B9-0D3F-48F8-9835-420EC4DC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158" y="549275"/>
            <a:ext cx="4637634" cy="5761037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  <a:noFill/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DF99BF-BA09-44CC-B923-A279712CBE39}"/>
              </a:ext>
            </a:extLst>
          </p:cNvPr>
          <p:cNvCxnSpPr/>
          <p:nvPr/>
        </p:nvCxnSpPr>
        <p:spPr>
          <a:xfrm>
            <a:off x="1992321" y="3005931"/>
            <a:ext cx="1008062" cy="846137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A9E234-2773-4D3B-A73C-EC55300D868A}"/>
              </a:ext>
            </a:extLst>
          </p:cNvPr>
          <p:cNvSpPr txBox="1"/>
          <p:nvPr/>
        </p:nvSpPr>
        <p:spPr>
          <a:xfrm>
            <a:off x="1681171" y="2875756"/>
            <a:ext cx="946150" cy="2619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+mn-lt"/>
                <a:cs typeface="+mn-cs"/>
              </a:rPr>
              <a:t>כפר סבא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19" name="Picture 2" descr="C:\Users\user\Desktop\נשמו\תכנים\hi-teach logo.jpg">
            <a:extLst>
              <a:ext uri="{FF2B5EF4-FFF2-40B4-BE49-F238E27FC236}">
                <a16:creationId xmlns:a16="http://schemas.microsoft.com/office/drawing/2014/main" id="{B09778DE-CD18-4198-9294-239539B2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10" y="449014"/>
            <a:ext cx="880963" cy="10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148A1-A245-4E67-A4CE-AC1482C57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55" y="462445"/>
            <a:ext cx="1054658" cy="10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תיאור הפעילות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600" dirty="0"/>
              <a:t>חקרנו את התנאים האופטמליים לגידול צמחים:</a:t>
            </a:r>
          </a:p>
          <a:p>
            <a:pPr marL="0" indent="0" algn="r" rtl="1">
              <a:buNone/>
            </a:pPr>
            <a:r>
              <a:rPr lang="he-IL" sz="3600" dirty="0"/>
              <a:t>מינון נכון של אור, מים, אדמה סוגי דשנים ומיקום </a:t>
            </a:r>
          </a:p>
          <a:p>
            <a:pPr marL="0" indent="0" algn="r" rtl="1">
              <a:buNone/>
            </a:pPr>
            <a:r>
              <a:rPr lang="he-IL" sz="3600" dirty="0"/>
              <a:t>וגידלנו צמחים בבית במעקב אחרי שלבי הגידול. </a:t>
            </a:r>
          </a:p>
        </p:txBody>
      </p:sp>
    </p:spTree>
    <p:extLst>
      <p:ext uri="{BB962C8B-B14F-4D97-AF65-F5344CB8AC3E}">
        <p14:creationId xmlns:p14="http://schemas.microsoft.com/office/powerpoint/2010/main" val="262142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השתתפו בפרויקט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5400" dirty="0"/>
              <a:t>תלמידי תוכנית אמירים כיתה ו'</a:t>
            </a:r>
          </a:p>
          <a:p>
            <a:pPr marL="0" indent="0" algn="ctr" rtl="1">
              <a:buNone/>
            </a:pPr>
            <a:r>
              <a:rPr lang="he-IL" sz="5400" dirty="0"/>
              <a:t>בית ספר </a:t>
            </a:r>
            <a:r>
              <a:rPr lang="he-IL" sz="5400" dirty="0" err="1"/>
              <a:t>סורקיס</a:t>
            </a:r>
            <a:endParaRPr lang="he-IL" sz="5400" dirty="0"/>
          </a:p>
          <a:p>
            <a:pPr marL="0" indent="0" algn="ctr" rtl="1">
              <a:buNone/>
            </a:pPr>
            <a:r>
              <a:rPr lang="he-IL" sz="5400" dirty="0"/>
              <a:t>כפר סבא</a:t>
            </a:r>
          </a:p>
        </p:txBody>
      </p:sp>
    </p:spTree>
    <p:extLst>
      <p:ext uri="{BB962C8B-B14F-4D97-AF65-F5344CB8AC3E}">
        <p14:creationId xmlns:p14="http://schemas.microsoft.com/office/powerpoint/2010/main" val="352365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תודות לכל התומכים בתוכנית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600" dirty="0"/>
              <a:t>המורה דליה כץ, והמדריך מהי-טיץ' כראם נוריאל</a:t>
            </a:r>
          </a:p>
          <a:p>
            <a:pPr marL="0" indent="0" algn="r" rtl="1">
              <a:buNone/>
            </a:pPr>
            <a:r>
              <a:rPr lang="he-IL" sz="3600" dirty="0"/>
              <a:t>מנהלת בית הספר  הגב'  ניצה אבידר</a:t>
            </a:r>
          </a:p>
          <a:p>
            <a:pPr marL="0" indent="0" algn="r" rtl="1">
              <a:buNone/>
            </a:pPr>
            <a:r>
              <a:rPr lang="he-IL" sz="3600" dirty="0"/>
              <a:t>מועדון רוטרי כפר סבא באדיבות גב' טובי הרפה.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EA1A1-10DA-4169-828B-48014725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25998"/>
            <a:ext cx="5787092" cy="1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482" y="549275"/>
            <a:ext cx="4087980" cy="1332000"/>
          </a:xfrm>
        </p:spPr>
        <p:txBody>
          <a:bodyPr/>
          <a:lstStyle/>
          <a:p>
            <a:pPr algn="r" rtl="1"/>
            <a:r>
              <a:rPr lang="he-IL" dirty="0"/>
              <a:t>תוכן העניינים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he-IL" sz="3600" dirty="0"/>
              <a:t>מצוקת המים בעולם</a:t>
            </a:r>
          </a:p>
          <a:p>
            <a:pPr algn="r" rtl="1"/>
            <a:r>
              <a:rPr lang="he-IL" sz="3600" dirty="0"/>
              <a:t>מחזור המים בטבע</a:t>
            </a:r>
          </a:p>
          <a:p>
            <a:pPr algn="r" rtl="1"/>
            <a:r>
              <a:rPr lang="he-IL" sz="3600" dirty="0"/>
              <a:t>היסטוריה של המים בישראל</a:t>
            </a:r>
          </a:p>
          <a:p>
            <a:pPr algn="r" rtl="1"/>
            <a:r>
              <a:rPr lang="he-IL" sz="3600" dirty="0"/>
              <a:t>מערכת המים בכפר סבא </a:t>
            </a:r>
          </a:p>
          <a:p>
            <a:pPr algn="r" rtl="1"/>
            <a:r>
              <a:rPr lang="he-IL" sz="3600" dirty="0"/>
              <a:t>סדנא - הכנת סנן מים (פילטר)</a:t>
            </a:r>
          </a:p>
          <a:p>
            <a:pPr algn="r" rtl="1"/>
            <a:r>
              <a:rPr lang="he-IL" sz="3600" dirty="0"/>
              <a:t>מבוא לחקלאות</a:t>
            </a:r>
          </a:p>
          <a:p>
            <a:pPr algn="r" rtl="1"/>
            <a:r>
              <a:rPr lang="he-IL" sz="3600" dirty="0"/>
              <a:t>חקר גידול צמחים</a:t>
            </a:r>
          </a:p>
        </p:txBody>
      </p:sp>
    </p:spTree>
    <p:extLst>
      <p:ext uri="{BB962C8B-B14F-4D97-AF65-F5344CB8AC3E}">
        <p14:creationId xmlns:p14="http://schemas.microsoft.com/office/powerpoint/2010/main" val="338822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886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800" b="1" dirty="0">
                <a:solidFill>
                  <a:srgbClr val="1F497D"/>
                </a:solidFill>
                <a:latin typeface="Arial" charset="0"/>
                <a:ea typeface="Calibri" pitchFamily="34" charset="0"/>
                <a:cs typeface="Calibri" pitchFamily="34" charset="0"/>
              </a:rPr>
              <a:t>למה מתמעטים מקורות המים?</a:t>
            </a:r>
            <a:endParaRPr lang="en-US" sz="2800" b="1" dirty="0">
              <a:solidFill>
                <a:srgbClr val="1F497D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788" y="1484785"/>
            <a:ext cx="8388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התחממות גלובלית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גידול אוכלוסין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זיהום מים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עלייה ברמת החיים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r" rtl="1"/>
            <a:endParaRPr lang="he-IL" sz="16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r" rtl="1"/>
            <a:endParaRPr lang="he-IL" sz="16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484784"/>
            <a:ext cx="4876590" cy="31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572000" y="-85130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5400" b="1" cap="all" dirty="0">
                <a:ln/>
                <a:solidFill>
                  <a:srgbClr val="4F81BD"/>
                </a:solidFill>
                <a:latin typeface="Calibri"/>
                <a:cs typeface="Arial" panose="020B0604020202020204" pitchFamily="34" charset="0"/>
              </a:rPr>
              <a:t>מחזור המים בטבע</a:t>
            </a:r>
          </a:p>
        </p:txBody>
      </p:sp>
      <p:sp>
        <p:nvSpPr>
          <p:cNvPr id="6" name="מלבן 5"/>
          <p:cNvSpPr/>
          <p:nvPr/>
        </p:nvSpPr>
        <p:spPr>
          <a:xfrm>
            <a:off x="1828800" y="5486401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he-IL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כל-הנחלים הולכים אל-הים, והים איננו מלא; אל-מקום, שהנחלים הולכים - שם הם שבים, ללכת.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(קהלת פרק א' פסוק ז')</a:t>
            </a:r>
            <a:endParaRPr lang="he-IL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33800" y="1066800"/>
            <a:ext cx="5029200" cy="4451310"/>
            <a:chOff x="2209800" y="1447800"/>
            <a:chExt cx="5029200" cy="4451310"/>
          </a:xfrm>
        </p:grpSpPr>
        <p:pic>
          <p:nvPicPr>
            <p:cNvPr id="4" name="תמונה 3" descr="watercycl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447800"/>
              <a:ext cx="5029200" cy="44513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90800" y="2209800"/>
              <a:ext cx="60960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שמש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286000"/>
              <a:ext cx="1219200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התאדות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286000"/>
              <a:ext cx="990600" cy="307777"/>
            </a:xfrm>
            <a:prstGeom prst="rect">
              <a:avLst/>
            </a:prstGeom>
            <a:solidFill>
              <a:srgbClr val="361FDF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גשם</a:t>
              </a: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1825823"/>
              <a:ext cx="6096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עננים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3657600"/>
              <a:ext cx="1371600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נחלים ומפלי מים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114800"/>
              <a:ext cx="1371600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התאדות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4572000"/>
              <a:ext cx="1066800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הרים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3352800"/>
              <a:ext cx="60960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שלג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4876800"/>
              <a:ext cx="685800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הים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1" name="Picture 3" descr="C:\Users\user\Desktop\נשמו\תכנים\hi-teach 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97" y="32507"/>
            <a:ext cx="2573107" cy="7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24000" y="6043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 rtl="1"/>
            <a:r>
              <a:rPr lang="en-US" sz="1100" dirty="0">
                <a:solidFill>
                  <a:prstClr val="black"/>
                </a:solidFill>
                <a:latin typeface="Calibri"/>
              </a:rPr>
              <a:t>Hi-Teach </a:t>
            </a:r>
          </a:p>
          <a:p>
            <a:pPr algn="ctr" rtl="1"/>
            <a:r>
              <a:rPr lang="he-I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תשע''ה 2015</a:t>
            </a:r>
          </a:p>
          <a:p>
            <a:pPr algn="ctr" rtl="1"/>
            <a:r>
              <a:rPr lang="he-I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כל הזכויות שמורות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2" descr="C:\Users\user\Desktop\נשמו\תכנים\hi-teac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32509"/>
            <a:ext cx="649357" cy="7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721" y="44625"/>
            <a:ext cx="3348608" cy="790654"/>
            <a:chOff x="16395" y="10491"/>
            <a:chExt cx="3348608" cy="790654"/>
          </a:xfrm>
        </p:grpSpPr>
        <p:pic>
          <p:nvPicPr>
            <p:cNvPr id="1027" name="Picture 3" descr="C:\Users\user\Desktop\נשמו\תכנים\hi-teach logo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96" y="32507"/>
              <a:ext cx="2573107" cy="76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user\Desktop\נשמו\תכנים\hi-teach 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5" y="10491"/>
              <a:ext cx="649357" cy="768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947917" y="1007484"/>
            <a:ext cx="62961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המים בכפר סבא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72064" y="44625"/>
            <a:ext cx="3923928" cy="780821"/>
            <a:chOff x="5491123" y="-1516"/>
            <a:chExt cx="3652877" cy="582875"/>
          </a:xfrm>
        </p:grpSpPr>
        <p:pic>
          <p:nvPicPr>
            <p:cNvPr id="12" name="Picture 3" descr="C:\Users\user\Desktop\מטש הוד השרון\sdfsdf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91123" y="-1516"/>
              <a:ext cx="1146984" cy="578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1622" y="10491"/>
              <a:ext cx="589545" cy="5667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1167" y="0"/>
              <a:ext cx="1982833" cy="5813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96421" y="5921587"/>
            <a:ext cx="375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>
                <a:solidFill>
                  <a:prstClr val="black"/>
                </a:solidFill>
              </a:rPr>
              <a:t>ביופילטר</a:t>
            </a:r>
            <a:r>
              <a:rPr lang="he-IL" dirty="0">
                <a:solidFill>
                  <a:prstClr val="black"/>
                </a:solidFill>
              </a:rPr>
              <a:t> כפ"ס - מיחזור מי נגר </a:t>
            </a:r>
            <a:r>
              <a:rPr lang="he-IL" dirty="0" err="1">
                <a:solidFill>
                  <a:prstClr val="black"/>
                </a:solidFill>
              </a:rPr>
              <a:t>לאקויפר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user\Desktop\נשמו\תמונות\ביופילטר\20150203_0807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764" y="2276873"/>
            <a:ext cx="5864276" cy="3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834" y="298714"/>
            <a:ext cx="4112217" cy="1332000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/>
              <a:t>סדנת הכנת פילטר</a:t>
            </a:r>
            <a:br>
              <a:rPr lang="he-IL" dirty="0"/>
            </a:br>
            <a:r>
              <a:rPr lang="he-IL" dirty="0"/>
              <a:t>לסינון מים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D08B45-2419-4301-9349-A485F58B4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29477"/>
          <a:stretch/>
        </p:blipFill>
        <p:spPr>
          <a:xfrm>
            <a:off x="371474" y="176111"/>
            <a:ext cx="4977341" cy="2806700"/>
          </a:xfrm>
        </p:spPr>
      </p:pic>
      <p:pic>
        <p:nvPicPr>
          <p:cNvPr id="9" name="Picture 8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B76AB559-2CD0-475C-88E9-AC79D95A9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35555" r="8126" b="15948"/>
          <a:stretch/>
        </p:blipFill>
        <p:spPr>
          <a:xfrm>
            <a:off x="257174" y="3313769"/>
            <a:ext cx="6010275" cy="3325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AF42E0-B51A-4E22-81BA-E6491CBCA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36" y="1746437"/>
            <a:ext cx="5529132" cy="41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AFB9-D9BD-4EC9-B9C2-203754CD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3290-B39D-438D-9A7C-B7B0E356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3D25C-B341-4D62-A851-0A4D5B70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5" y="18085"/>
            <a:ext cx="11495396" cy="68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 err="1"/>
              <a:t>הכנת</a:t>
            </a:r>
            <a:r>
              <a:rPr lang="en-US" dirty="0"/>
              <a:t> </a:t>
            </a:r>
            <a:r>
              <a:rPr lang="en-US" dirty="0" err="1"/>
              <a:t>ערכות</a:t>
            </a:r>
            <a:r>
              <a:rPr lang="en-US" dirty="0"/>
              <a:t> </a:t>
            </a:r>
            <a:r>
              <a:rPr lang="en-US" dirty="0" err="1"/>
              <a:t>גידול</a:t>
            </a:r>
            <a:r>
              <a:rPr lang="en-US" dirty="0"/>
              <a:t> </a:t>
            </a:r>
            <a:r>
              <a:rPr lang="en-US" dirty="0" err="1"/>
              <a:t>הצמחים</a:t>
            </a:r>
            <a:endParaRPr lang="en-US" dirty="0"/>
          </a:p>
        </p:txBody>
      </p:sp>
      <p:pic>
        <p:nvPicPr>
          <p:cNvPr id="37" name="Content Placeholder 36" descr="A picture containing text&#10;&#10;Description automatically generated">
            <a:extLst>
              <a:ext uri="{FF2B5EF4-FFF2-40B4-BE49-F238E27FC236}">
                <a16:creationId xmlns:a16="http://schemas.microsoft.com/office/drawing/2014/main" id="{D12E7AAE-EC26-4AF0-BCAD-0969F7979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 b="43508"/>
          <a:stretch/>
        </p:blipFill>
        <p:spPr>
          <a:xfrm>
            <a:off x="550862" y="3878905"/>
            <a:ext cx="3565526" cy="2429819"/>
          </a:xfrm>
          <a:custGeom>
            <a:avLst/>
            <a:gdLst/>
            <a:ahLst/>
            <a:cxnLst/>
            <a:rect l="l" t="t" r="r" b="b"/>
            <a:pathLst>
              <a:path w="4064400" h="4223619">
                <a:moveTo>
                  <a:pt x="0" y="0"/>
                </a:moveTo>
                <a:lnTo>
                  <a:pt x="4064400" y="0"/>
                </a:lnTo>
                <a:lnTo>
                  <a:pt x="4064400" y="4223619"/>
                </a:lnTo>
                <a:lnTo>
                  <a:pt x="0" y="4223619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CDCDC-7B9E-409A-AF14-A43A068FE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0" b="-3"/>
          <a:stretch/>
        </p:blipFill>
        <p:spPr>
          <a:xfrm>
            <a:off x="4295774" y="2633319"/>
            <a:ext cx="3565527" cy="3675405"/>
          </a:xfrm>
          <a:custGeom>
            <a:avLst/>
            <a:gdLst/>
            <a:ahLst/>
            <a:cxnLst/>
            <a:rect l="l" t="t" r="r" b="b"/>
            <a:pathLst>
              <a:path w="4064400" h="4225292">
                <a:moveTo>
                  <a:pt x="0" y="0"/>
                </a:moveTo>
                <a:lnTo>
                  <a:pt x="4064400" y="0"/>
                </a:lnTo>
                <a:lnTo>
                  <a:pt x="4064400" y="4225292"/>
                </a:lnTo>
                <a:lnTo>
                  <a:pt x="0" y="4225292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89931C-EFA9-4CB2-8252-2F184A15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22796" b="-3"/>
          <a:stretch/>
        </p:blipFill>
        <p:spPr>
          <a:xfrm>
            <a:off x="8075613" y="2631650"/>
            <a:ext cx="3565525" cy="3675403"/>
          </a:xfrm>
          <a:custGeom>
            <a:avLst/>
            <a:gdLst/>
            <a:ahLst/>
            <a:cxnLst/>
            <a:rect l="l" t="t" r="r" b="b"/>
            <a:pathLst>
              <a:path w="4064400" h="4225292">
                <a:moveTo>
                  <a:pt x="0" y="0"/>
                </a:moveTo>
                <a:lnTo>
                  <a:pt x="4064400" y="0"/>
                </a:lnTo>
                <a:lnTo>
                  <a:pt x="4064400" y="4225292"/>
                </a:lnTo>
                <a:lnTo>
                  <a:pt x="0" y="42252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073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27734"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he-IL" sz="2800" dirty="0"/>
              <a:t>מעקב גידול צמחים מתאריך:3.2.2021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/>
              <a:t>		                   נרקיס                                                                                   ואפונה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738539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311E34"/>
      </a:dk2>
      <a:lt2>
        <a:srgbClr val="E8E2E4"/>
      </a:lt2>
      <a:accent1>
        <a:srgbClr val="46B38A"/>
      </a:accent1>
      <a:accent2>
        <a:srgbClr val="3BADB1"/>
      </a:accent2>
      <a:accent3>
        <a:srgbClr val="4D8DC3"/>
      </a:accent3>
      <a:accent4>
        <a:srgbClr val="3B4AB1"/>
      </a:accent4>
      <a:accent5>
        <a:srgbClr val="6F4DC3"/>
      </a:accent5>
      <a:accent6>
        <a:srgbClr val="8F3BB1"/>
      </a:accent6>
      <a:hlink>
        <a:srgbClr val="BF3F6F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216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3DFloatVTI</vt:lpstr>
      <vt:lpstr>Office Theme</vt:lpstr>
      <vt:lpstr>ערכת נושא Office</vt:lpstr>
      <vt:lpstr>1_Office Theme</vt:lpstr>
      <vt:lpstr>2_Office Theme</vt:lpstr>
      <vt:lpstr>נוער שותה מים ודעת</vt:lpstr>
      <vt:lpstr>תוכן העניינים</vt:lpstr>
      <vt:lpstr>PowerPoint Presentation</vt:lpstr>
      <vt:lpstr>PowerPoint Presentation</vt:lpstr>
      <vt:lpstr>PowerPoint Presentation</vt:lpstr>
      <vt:lpstr>סדנת הכנת פילטר לסינון מים</vt:lpstr>
      <vt:lpstr>PowerPoint Presentation</vt:lpstr>
      <vt:lpstr>הכנת ערכות גידול הצמחים</vt:lpstr>
      <vt:lpstr>מעקב גידול צמחים מתאריך:3.2.2021</vt:lpstr>
      <vt:lpstr>תיאור הפעילות</vt:lpstr>
      <vt:lpstr>השתתפו בפרויקט</vt:lpstr>
      <vt:lpstr>תודות לכל התומכים בתוכנית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נוער שותה מים ודעת</dc:title>
  <dc:creator>karam.nuriel@gmail.com</dc:creator>
  <cp:lastModifiedBy>karam.nuriel@gmail.com</cp:lastModifiedBy>
  <cp:revision>17</cp:revision>
  <dcterms:created xsi:type="dcterms:W3CDTF">2021-03-03T08:11:53Z</dcterms:created>
  <dcterms:modified xsi:type="dcterms:W3CDTF">2021-03-08T11:31:42Z</dcterms:modified>
</cp:coreProperties>
</file>