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6"/>
  </p:notesMasterIdLst>
  <p:sldIdLst>
    <p:sldId id="350" r:id="rId2"/>
    <p:sldId id="395" r:id="rId3"/>
    <p:sldId id="363" r:id="rId4"/>
    <p:sldId id="348" r:id="rId5"/>
    <p:sldId id="401" r:id="rId6"/>
    <p:sldId id="403" r:id="rId7"/>
    <p:sldId id="404" r:id="rId8"/>
    <p:sldId id="405" r:id="rId9"/>
    <p:sldId id="406" r:id="rId10"/>
    <p:sldId id="410" r:id="rId11"/>
    <p:sldId id="413" r:id="rId12"/>
    <p:sldId id="411" r:id="rId13"/>
    <p:sldId id="399" r:id="rId14"/>
    <p:sldId id="412" r:id="rId15"/>
  </p:sldIdLst>
  <p:sldSz cx="12192000" cy="6858000"/>
  <p:notesSz cx="6888163" cy="1002188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0" autoAdjust="0"/>
    <p:restoredTop sz="94414" autoAdjust="0"/>
  </p:normalViewPr>
  <p:slideViewPr>
    <p:cSldViewPr snapToGrid="0" showGuides="1">
      <p:cViewPr varScale="1">
        <p:scale>
          <a:sx n="91" d="100"/>
          <a:sy n="91" d="100"/>
        </p:scale>
        <p:origin x="114" y="396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882B1B-7759-4C14-A4F0-7021C6DCF627}" type="doc">
      <dgm:prSet loTypeId="urn:microsoft.com/office/officeart/2005/8/layout/radial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F4838BFA-A589-407D-86E1-C995452403D7}">
      <dgm:prSet phldrT="[טקסט]" custT="1"/>
      <dgm:spPr>
        <a:solidFill>
          <a:srgbClr val="0000FF"/>
        </a:solidFill>
      </dgm:spPr>
      <dgm:t>
        <a:bodyPr/>
        <a:lstStyle/>
        <a:p>
          <a:pPr rtl="1"/>
          <a:r>
            <a:rPr lang="en-US" sz="4400" b="1" dirty="0"/>
            <a:t>hydroponics</a:t>
          </a:r>
          <a:endParaRPr lang="he-IL" sz="4400" b="1" dirty="0"/>
        </a:p>
      </dgm:t>
    </dgm:pt>
    <dgm:pt modelId="{35C7901B-2495-4AD2-AACA-5CE84F96D09F}" type="parTrans" cxnId="{A93CBDC6-A095-4C90-BE49-68AC61917EEF}">
      <dgm:prSet/>
      <dgm:spPr/>
      <dgm:t>
        <a:bodyPr/>
        <a:lstStyle/>
        <a:p>
          <a:pPr rtl="1"/>
          <a:endParaRPr lang="he-IL"/>
        </a:p>
      </dgm:t>
    </dgm:pt>
    <dgm:pt modelId="{8724D808-2479-4703-876E-5A243B965A28}" type="sibTrans" cxnId="{A93CBDC6-A095-4C90-BE49-68AC61917EEF}">
      <dgm:prSet/>
      <dgm:spPr/>
      <dgm:t>
        <a:bodyPr/>
        <a:lstStyle/>
        <a:p>
          <a:pPr rtl="1"/>
          <a:endParaRPr lang="he-IL"/>
        </a:p>
      </dgm:t>
    </dgm:pt>
    <dgm:pt modelId="{03A013D7-5A4A-4F46-9BAF-1DFC4BD3DE19}">
      <dgm:prSet phldrT="[טקסט]" custT="1"/>
      <dgm:spPr/>
      <dgm:t>
        <a:bodyPr/>
        <a:lstStyle/>
        <a:p>
          <a:pPr rtl="1"/>
          <a:r>
            <a:rPr lang="en-US" sz="2800" b="1" dirty="0"/>
            <a:t>Community Education</a:t>
          </a:r>
          <a:endParaRPr lang="he-IL" sz="2800" b="1" dirty="0"/>
        </a:p>
      </dgm:t>
    </dgm:pt>
    <dgm:pt modelId="{97A57A84-C8F0-4440-A485-AD6462D0DEB2}" type="parTrans" cxnId="{C92401D9-5C26-49BF-A96B-D51839F5060F}">
      <dgm:prSet/>
      <dgm:spPr/>
      <dgm:t>
        <a:bodyPr/>
        <a:lstStyle/>
        <a:p>
          <a:pPr rtl="1"/>
          <a:endParaRPr lang="he-IL"/>
        </a:p>
      </dgm:t>
    </dgm:pt>
    <dgm:pt modelId="{487063DC-174E-4850-8E44-6DF0C32BBAAD}" type="sibTrans" cxnId="{C92401D9-5C26-49BF-A96B-D51839F5060F}">
      <dgm:prSet/>
      <dgm:spPr/>
      <dgm:t>
        <a:bodyPr/>
        <a:lstStyle/>
        <a:p>
          <a:pPr rtl="1"/>
          <a:endParaRPr lang="he-IL"/>
        </a:p>
      </dgm:t>
    </dgm:pt>
    <dgm:pt modelId="{746D5EE0-B7C8-4BAD-88B3-98117098713F}">
      <dgm:prSet phldrT="[טקסט]" custT="1"/>
      <dgm:spPr/>
      <dgm:t>
        <a:bodyPr/>
        <a:lstStyle/>
        <a:p>
          <a:pPr rtl="1"/>
          <a:r>
            <a:rPr lang="en-US" sz="2800" b="1" dirty="0"/>
            <a:t>Execution</a:t>
          </a:r>
          <a:endParaRPr lang="he-IL" sz="2800" b="1" dirty="0"/>
        </a:p>
      </dgm:t>
    </dgm:pt>
    <dgm:pt modelId="{C4C1E756-6584-4D11-BA73-B9766107583A}" type="parTrans" cxnId="{B42A3145-F3D0-4669-A055-829717D1DB35}">
      <dgm:prSet/>
      <dgm:spPr/>
      <dgm:t>
        <a:bodyPr/>
        <a:lstStyle/>
        <a:p>
          <a:pPr rtl="1"/>
          <a:endParaRPr lang="he-IL"/>
        </a:p>
      </dgm:t>
    </dgm:pt>
    <dgm:pt modelId="{45AF49DD-A722-4E90-85C2-21A0BB99D104}" type="sibTrans" cxnId="{B42A3145-F3D0-4669-A055-829717D1DB35}">
      <dgm:prSet/>
      <dgm:spPr/>
      <dgm:t>
        <a:bodyPr/>
        <a:lstStyle/>
        <a:p>
          <a:pPr rtl="1"/>
          <a:endParaRPr lang="he-IL"/>
        </a:p>
      </dgm:t>
    </dgm:pt>
    <dgm:pt modelId="{2B9DF439-E970-4203-A0A1-65B2AD62852E}">
      <dgm:prSet phldrT="[טקסט]" custT="1"/>
      <dgm:spPr/>
      <dgm:t>
        <a:bodyPr/>
        <a:lstStyle/>
        <a:p>
          <a:pPr rtl="1"/>
          <a:r>
            <a:rPr lang="en-US" sz="2800" b="1" dirty="0"/>
            <a:t>Planning</a:t>
          </a:r>
          <a:endParaRPr lang="he-IL" sz="2800" b="1" dirty="0"/>
        </a:p>
      </dgm:t>
    </dgm:pt>
    <dgm:pt modelId="{4CCFBB0D-94A8-4EC7-8624-9B2B62B48AE6}" type="parTrans" cxnId="{FD0C8F17-C648-427F-A1F0-B76A046EF8FE}">
      <dgm:prSet/>
      <dgm:spPr/>
      <dgm:t>
        <a:bodyPr/>
        <a:lstStyle/>
        <a:p>
          <a:pPr rtl="1"/>
          <a:endParaRPr lang="he-IL"/>
        </a:p>
      </dgm:t>
    </dgm:pt>
    <dgm:pt modelId="{9F5B2331-7B20-4D9C-B997-9D97982D5B97}" type="sibTrans" cxnId="{FD0C8F17-C648-427F-A1F0-B76A046EF8FE}">
      <dgm:prSet/>
      <dgm:spPr/>
      <dgm:t>
        <a:bodyPr/>
        <a:lstStyle/>
        <a:p>
          <a:pPr rtl="1"/>
          <a:endParaRPr lang="he-IL"/>
        </a:p>
      </dgm:t>
    </dgm:pt>
    <dgm:pt modelId="{6E9F5239-6FB1-49B1-83E6-46E780B43B8C}">
      <dgm:prSet phldrT="[טקסט]" custT="1"/>
      <dgm:spPr/>
      <dgm:t>
        <a:bodyPr/>
        <a:lstStyle/>
        <a:p>
          <a:pPr rtl="1"/>
          <a:r>
            <a:rPr lang="en-US" sz="2400" b="1" dirty="0"/>
            <a:t>Investigation &amp; Research</a:t>
          </a:r>
          <a:endParaRPr lang="he-IL" sz="2400" b="1" dirty="0"/>
        </a:p>
      </dgm:t>
    </dgm:pt>
    <dgm:pt modelId="{F1C82905-BC1A-4F27-A7D0-B068A5327B53}" type="parTrans" cxnId="{060A8357-E693-4745-92BF-C8CACD5CEBF0}">
      <dgm:prSet/>
      <dgm:spPr/>
      <dgm:t>
        <a:bodyPr/>
        <a:lstStyle/>
        <a:p>
          <a:pPr rtl="1"/>
          <a:endParaRPr lang="he-IL"/>
        </a:p>
      </dgm:t>
    </dgm:pt>
    <dgm:pt modelId="{93CC8D11-3587-47C0-BD85-E0462CC51ADF}" type="sibTrans" cxnId="{060A8357-E693-4745-92BF-C8CACD5CEBF0}">
      <dgm:prSet/>
      <dgm:spPr/>
      <dgm:t>
        <a:bodyPr/>
        <a:lstStyle/>
        <a:p>
          <a:pPr rtl="1"/>
          <a:endParaRPr lang="he-IL"/>
        </a:p>
      </dgm:t>
    </dgm:pt>
    <dgm:pt modelId="{1D1D6F11-23AC-40CF-BE76-C96BC2A3D495}">
      <dgm:prSet phldrT="[טקסט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sz="2800" b="1" dirty="0"/>
            <a:t>Scientific Project</a:t>
          </a:r>
          <a:endParaRPr lang="he-IL" sz="2800" b="1" dirty="0"/>
        </a:p>
      </dgm:t>
    </dgm:pt>
    <dgm:pt modelId="{2AE67F6B-9801-44D8-A1F9-F3C6B7AF7BD9}" type="parTrans" cxnId="{16324C2E-F4DB-493D-B44D-056A475CE602}">
      <dgm:prSet/>
      <dgm:spPr/>
      <dgm:t>
        <a:bodyPr/>
        <a:lstStyle/>
        <a:p>
          <a:pPr rtl="1"/>
          <a:endParaRPr lang="he-IL"/>
        </a:p>
      </dgm:t>
    </dgm:pt>
    <dgm:pt modelId="{F1FA6261-D5B4-4EEB-B715-7233F9BF6EF3}" type="sibTrans" cxnId="{16324C2E-F4DB-493D-B44D-056A475CE602}">
      <dgm:prSet/>
      <dgm:spPr/>
      <dgm:t>
        <a:bodyPr/>
        <a:lstStyle/>
        <a:p>
          <a:pPr rtl="1"/>
          <a:endParaRPr lang="he-IL"/>
        </a:p>
      </dgm:t>
    </dgm:pt>
    <dgm:pt modelId="{F407A132-5AB7-42E7-9FF6-CE3C9E5349D8}" type="pres">
      <dgm:prSet presAssocID="{A1882B1B-7759-4C14-A4F0-7021C6DCF62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77E513F-9684-46C3-A6F4-7B1AB6B615C8}" type="pres">
      <dgm:prSet presAssocID="{F4838BFA-A589-407D-86E1-C995452403D7}" presName="centerShape" presStyleLbl="node0" presStyleIdx="0" presStyleCnt="1" custScaleX="270212" custScaleY="67097" custLinFactNeighborX="-21925" custLinFactNeighborY="-1740"/>
      <dgm:spPr/>
    </dgm:pt>
    <dgm:pt modelId="{CFF89A0E-6F82-47F3-A0CE-5DCB7E00DEC9}" type="pres">
      <dgm:prSet presAssocID="{97A57A84-C8F0-4440-A485-AD6462D0DEB2}" presName="Name9" presStyleLbl="parChTrans1D2" presStyleIdx="0" presStyleCnt="5"/>
      <dgm:spPr/>
    </dgm:pt>
    <dgm:pt modelId="{C88F25FF-519E-46AD-9040-87AB4B29BEB7}" type="pres">
      <dgm:prSet presAssocID="{97A57A84-C8F0-4440-A485-AD6462D0DEB2}" presName="connTx" presStyleLbl="parChTrans1D2" presStyleIdx="0" presStyleCnt="5"/>
      <dgm:spPr/>
    </dgm:pt>
    <dgm:pt modelId="{E900FF6F-4903-433B-B36A-75A2CE5D84E7}" type="pres">
      <dgm:prSet presAssocID="{03A013D7-5A4A-4F46-9BAF-1DFC4BD3DE19}" presName="node" presStyleLbl="node1" presStyleIdx="0" presStyleCnt="5" custScaleX="163305">
        <dgm:presLayoutVars>
          <dgm:bulletEnabled val="1"/>
        </dgm:presLayoutVars>
      </dgm:prSet>
      <dgm:spPr/>
    </dgm:pt>
    <dgm:pt modelId="{E75131D7-920B-457B-90BB-0FA0C965E291}" type="pres">
      <dgm:prSet presAssocID="{C4C1E756-6584-4D11-BA73-B9766107583A}" presName="Name9" presStyleLbl="parChTrans1D2" presStyleIdx="1" presStyleCnt="5"/>
      <dgm:spPr/>
    </dgm:pt>
    <dgm:pt modelId="{7B3DD93A-2A34-4727-A7EC-F2AA2D0E9BF7}" type="pres">
      <dgm:prSet presAssocID="{C4C1E756-6584-4D11-BA73-B9766107583A}" presName="connTx" presStyleLbl="parChTrans1D2" presStyleIdx="1" presStyleCnt="5"/>
      <dgm:spPr/>
    </dgm:pt>
    <dgm:pt modelId="{42A45F0C-2C9C-4BCC-8CDD-2E2C97C6E8A0}" type="pres">
      <dgm:prSet presAssocID="{746D5EE0-B7C8-4BAD-88B3-98117098713F}" presName="node" presStyleLbl="node1" presStyleIdx="1" presStyleCnt="5" custScaleX="162082" custScaleY="70490" custRadScaleRad="130906" custRadScaleInc="142236">
        <dgm:presLayoutVars>
          <dgm:bulletEnabled val="1"/>
        </dgm:presLayoutVars>
      </dgm:prSet>
      <dgm:spPr/>
    </dgm:pt>
    <dgm:pt modelId="{EB6EFCA3-AC77-4759-83A1-AE8E645FC218}" type="pres">
      <dgm:prSet presAssocID="{2AE67F6B-9801-44D8-A1F9-F3C6B7AF7BD9}" presName="Name9" presStyleLbl="parChTrans1D2" presStyleIdx="2" presStyleCnt="5"/>
      <dgm:spPr/>
    </dgm:pt>
    <dgm:pt modelId="{30827DC8-5E18-4777-BC7D-D7C57E2AF405}" type="pres">
      <dgm:prSet presAssocID="{2AE67F6B-9801-44D8-A1F9-F3C6B7AF7BD9}" presName="connTx" presStyleLbl="parChTrans1D2" presStyleIdx="2" presStyleCnt="5"/>
      <dgm:spPr/>
    </dgm:pt>
    <dgm:pt modelId="{14925A3A-5012-4C22-A50B-9E7945DF04D4}" type="pres">
      <dgm:prSet presAssocID="{1D1D6F11-23AC-40CF-BE76-C96BC2A3D495}" presName="node" presStyleLbl="node1" presStyleIdx="2" presStyleCnt="5" custScaleX="157292" custRadScaleRad="176012" custRadScaleInc="-209420">
        <dgm:presLayoutVars>
          <dgm:bulletEnabled val="1"/>
        </dgm:presLayoutVars>
      </dgm:prSet>
      <dgm:spPr/>
    </dgm:pt>
    <dgm:pt modelId="{AF4EDBDB-EFEA-4572-9693-B53742890ACC}" type="pres">
      <dgm:prSet presAssocID="{4CCFBB0D-94A8-4EC7-8624-9B2B62B48AE6}" presName="Name9" presStyleLbl="parChTrans1D2" presStyleIdx="3" presStyleCnt="5"/>
      <dgm:spPr/>
    </dgm:pt>
    <dgm:pt modelId="{4DAB67E9-ECFC-41A5-93D5-5DA7C9665ACC}" type="pres">
      <dgm:prSet presAssocID="{4CCFBB0D-94A8-4EC7-8624-9B2B62B48AE6}" presName="connTx" presStyleLbl="parChTrans1D2" presStyleIdx="3" presStyleCnt="5"/>
      <dgm:spPr/>
    </dgm:pt>
    <dgm:pt modelId="{9B0A51CE-C844-4918-9F39-CCAC4E4778E2}" type="pres">
      <dgm:prSet presAssocID="{2B9DF439-E970-4203-A0A1-65B2AD62852E}" presName="node" presStyleLbl="node1" presStyleIdx="3" presStyleCnt="5" custScaleX="133556" custRadScaleRad="204986" custRadScaleInc="92424">
        <dgm:presLayoutVars>
          <dgm:bulletEnabled val="1"/>
        </dgm:presLayoutVars>
      </dgm:prSet>
      <dgm:spPr/>
    </dgm:pt>
    <dgm:pt modelId="{87CC7BF7-BE6E-4EC5-B9E9-80989ED25453}" type="pres">
      <dgm:prSet presAssocID="{F1C82905-BC1A-4F27-A7D0-B068A5327B53}" presName="Name9" presStyleLbl="parChTrans1D2" presStyleIdx="4" presStyleCnt="5"/>
      <dgm:spPr/>
    </dgm:pt>
    <dgm:pt modelId="{0F624E05-3D4A-49FC-B401-39F4489CE559}" type="pres">
      <dgm:prSet presAssocID="{F1C82905-BC1A-4F27-A7D0-B068A5327B53}" presName="connTx" presStyleLbl="parChTrans1D2" presStyleIdx="4" presStyleCnt="5"/>
      <dgm:spPr/>
    </dgm:pt>
    <dgm:pt modelId="{1B539B52-0395-4C2B-BC84-093D0B01F2F2}" type="pres">
      <dgm:prSet presAssocID="{6E9F5239-6FB1-49B1-83E6-46E780B43B8C}" presName="node" presStyleLbl="node1" presStyleIdx="4" presStyleCnt="5" custScaleX="164769" custScaleY="100742" custRadScaleRad="243501" custRadScaleInc="-4551">
        <dgm:presLayoutVars>
          <dgm:bulletEnabled val="1"/>
        </dgm:presLayoutVars>
      </dgm:prSet>
      <dgm:spPr/>
    </dgm:pt>
  </dgm:ptLst>
  <dgm:cxnLst>
    <dgm:cxn modelId="{B4777115-F99C-4DF9-B450-5D256E950547}" type="presOf" srcId="{2B9DF439-E970-4203-A0A1-65B2AD62852E}" destId="{9B0A51CE-C844-4918-9F39-CCAC4E4778E2}" srcOrd="0" destOrd="0" presId="urn:microsoft.com/office/officeart/2005/8/layout/radial1"/>
    <dgm:cxn modelId="{FD0C8F17-C648-427F-A1F0-B76A046EF8FE}" srcId="{F4838BFA-A589-407D-86E1-C995452403D7}" destId="{2B9DF439-E970-4203-A0A1-65B2AD62852E}" srcOrd="3" destOrd="0" parTransId="{4CCFBB0D-94A8-4EC7-8624-9B2B62B48AE6}" sibTransId="{9F5B2331-7B20-4D9C-B997-9D97982D5B97}"/>
    <dgm:cxn modelId="{FF22BE1C-47B6-45C0-A63D-778D32734CE6}" type="presOf" srcId="{A1882B1B-7759-4C14-A4F0-7021C6DCF627}" destId="{F407A132-5AB7-42E7-9FF6-CE3C9E5349D8}" srcOrd="0" destOrd="0" presId="urn:microsoft.com/office/officeart/2005/8/layout/radial1"/>
    <dgm:cxn modelId="{6664B426-9789-4E95-AB6B-9AD9FBA632CA}" type="presOf" srcId="{97A57A84-C8F0-4440-A485-AD6462D0DEB2}" destId="{CFF89A0E-6F82-47F3-A0CE-5DCB7E00DEC9}" srcOrd="0" destOrd="0" presId="urn:microsoft.com/office/officeart/2005/8/layout/radial1"/>
    <dgm:cxn modelId="{16324C2E-F4DB-493D-B44D-056A475CE602}" srcId="{F4838BFA-A589-407D-86E1-C995452403D7}" destId="{1D1D6F11-23AC-40CF-BE76-C96BC2A3D495}" srcOrd="2" destOrd="0" parTransId="{2AE67F6B-9801-44D8-A1F9-F3C6B7AF7BD9}" sibTransId="{F1FA6261-D5B4-4EEB-B715-7233F9BF6EF3}"/>
    <dgm:cxn modelId="{7E8A8F32-2E47-4390-8923-438F29D3010D}" type="presOf" srcId="{1D1D6F11-23AC-40CF-BE76-C96BC2A3D495}" destId="{14925A3A-5012-4C22-A50B-9E7945DF04D4}" srcOrd="0" destOrd="0" presId="urn:microsoft.com/office/officeart/2005/8/layout/radial1"/>
    <dgm:cxn modelId="{7DBC9335-9148-404A-8522-B0738C55C7C3}" type="presOf" srcId="{F1C82905-BC1A-4F27-A7D0-B068A5327B53}" destId="{0F624E05-3D4A-49FC-B401-39F4489CE559}" srcOrd="1" destOrd="0" presId="urn:microsoft.com/office/officeart/2005/8/layout/radial1"/>
    <dgm:cxn modelId="{B42A3145-F3D0-4669-A055-829717D1DB35}" srcId="{F4838BFA-A589-407D-86E1-C995452403D7}" destId="{746D5EE0-B7C8-4BAD-88B3-98117098713F}" srcOrd="1" destOrd="0" parTransId="{C4C1E756-6584-4D11-BA73-B9766107583A}" sibTransId="{45AF49DD-A722-4E90-85C2-21A0BB99D104}"/>
    <dgm:cxn modelId="{03032168-3014-4FA9-A9A0-3884CF9FED87}" type="presOf" srcId="{2AE67F6B-9801-44D8-A1F9-F3C6B7AF7BD9}" destId="{30827DC8-5E18-4777-BC7D-D7C57E2AF405}" srcOrd="1" destOrd="0" presId="urn:microsoft.com/office/officeart/2005/8/layout/radial1"/>
    <dgm:cxn modelId="{BFFCE148-96AD-4F86-B417-0ABAD40410C1}" type="presOf" srcId="{2AE67F6B-9801-44D8-A1F9-F3C6B7AF7BD9}" destId="{EB6EFCA3-AC77-4759-83A1-AE8E645FC218}" srcOrd="0" destOrd="0" presId="urn:microsoft.com/office/officeart/2005/8/layout/radial1"/>
    <dgm:cxn modelId="{0543776B-098C-4EF8-9D74-4409A1666ADA}" type="presOf" srcId="{6E9F5239-6FB1-49B1-83E6-46E780B43B8C}" destId="{1B539B52-0395-4C2B-BC84-093D0B01F2F2}" srcOrd="0" destOrd="0" presId="urn:microsoft.com/office/officeart/2005/8/layout/radial1"/>
    <dgm:cxn modelId="{20EFD24E-6817-472C-8FEA-5C878321C253}" type="presOf" srcId="{C4C1E756-6584-4D11-BA73-B9766107583A}" destId="{E75131D7-920B-457B-90BB-0FA0C965E291}" srcOrd="0" destOrd="0" presId="urn:microsoft.com/office/officeart/2005/8/layout/radial1"/>
    <dgm:cxn modelId="{060A8357-E693-4745-92BF-C8CACD5CEBF0}" srcId="{F4838BFA-A589-407D-86E1-C995452403D7}" destId="{6E9F5239-6FB1-49B1-83E6-46E780B43B8C}" srcOrd="4" destOrd="0" parTransId="{F1C82905-BC1A-4F27-A7D0-B068A5327B53}" sibTransId="{93CC8D11-3587-47C0-BD85-E0462CC51ADF}"/>
    <dgm:cxn modelId="{0BAACE8E-087B-442C-AC7B-335F5371A370}" type="presOf" srcId="{F4838BFA-A589-407D-86E1-C995452403D7}" destId="{C77E513F-9684-46C3-A6F4-7B1AB6B615C8}" srcOrd="0" destOrd="0" presId="urn:microsoft.com/office/officeart/2005/8/layout/radial1"/>
    <dgm:cxn modelId="{A60979A3-F97D-4C6A-B061-830C7D2E20F2}" type="presOf" srcId="{F1C82905-BC1A-4F27-A7D0-B068A5327B53}" destId="{87CC7BF7-BE6E-4EC5-B9E9-80989ED25453}" srcOrd="0" destOrd="0" presId="urn:microsoft.com/office/officeart/2005/8/layout/radial1"/>
    <dgm:cxn modelId="{F3D1D4AA-3B69-4D25-B8F0-59AF6E93D927}" type="presOf" srcId="{03A013D7-5A4A-4F46-9BAF-1DFC4BD3DE19}" destId="{E900FF6F-4903-433B-B36A-75A2CE5D84E7}" srcOrd="0" destOrd="0" presId="urn:microsoft.com/office/officeart/2005/8/layout/radial1"/>
    <dgm:cxn modelId="{A48C85AF-3DA9-431A-8959-186A8A7F2471}" type="presOf" srcId="{4CCFBB0D-94A8-4EC7-8624-9B2B62B48AE6}" destId="{4DAB67E9-ECFC-41A5-93D5-5DA7C9665ACC}" srcOrd="1" destOrd="0" presId="urn:microsoft.com/office/officeart/2005/8/layout/radial1"/>
    <dgm:cxn modelId="{DA7864BA-2759-4A23-A59E-514C3B2D0B4F}" type="presOf" srcId="{746D5EE0-B7C8-4BAD-88B3-98117098713F}" destId="{42A45F0C-2C9C-4BCC-8CDD-2E2C97C6E8A0}" srcOrd="0" destOrd="0" presId="urn:microsoft.com/office/officeart/2005/8/layout/radial1"/>
    <dgm:cxn modelId="{03BE09BF-6B63-4FC3-9045-86A26A4F0D79}" type="presOf" srcId="{97A57A84-C8F0-4440-A485-AD6462D0DEB2}" destId="{C88F25FF-519E-46AD-9040-87AB4B29BEB7}" srcOrd="1" destOrd="0" presId="urn:microsoft.com/office/officeart/2005/8/layout/radial1"/>
    <dgm:cxn modelId="{A93CBDC6-A095-4C90-BE49-68AC61917EEF}" srcId="{A1882B1B-7759-4C14-A4F0-7021C6DCF627}" destId="{F4838BFA-A589-407D-86E1-C995452403D7}" srcOrd="0" destOrd="0" parTransId="{35C7901B-2495-4AD2-AACA-5CE84F96D09F}" sibTransId="{8724D808-2479-4703-876E-5A243B965A28}"/>
    <dgm:cxn modelId="{C92401D9-5C26-49BF-A96B-D51839F5060F}" srcId="{F4838BFA-A589-407D-86E1-C995452403D7}" destId="{03A013D7-5A4A-4F46-9BAF-1DFC4BD3DE19}" srcOrd="0" destOrd="0" parTransId="{97A57A84-C8F0-4440-A485-AD6462D0DEB2}" sibTransId="{487063DC-174E-4850-8E44-6DF0C32BBAAD}"/>
    <dgm:cxn modelId="{266ED4EF-9F70-4B9E-A28F-C96838363F48}" type="presOf" srcId="{C4C1E756-6584-4D11-BA73-B9766107583A}" destId="{7B3DD93A-2A34-4727-A7EC-F2AA2D0E9BF7}" srcOrd="1" destOrd="0" presId="urn:microsoft.com/office/officeart/2005/8/layout/radial1"/>
    <dgm:cxn modelId="{879F6AFA-ED68-4882-8DAA-BDEC880F4F33}" type="presOf" srcId="{4CCFBB0D-94A8-4EC7-8624-9B2B62B48AE6}" destId="{AF4EDBDB-EFEA-4572-9693-B53742890ACC}" srcOrd="0" destOrd="0" presId="urn:microsoft.com/office/officeart/2005/8/layout/radial1"/>
    <dgm:cxn modelId="{F1062C9E-2CF2-49DB-83C6-A193B211FDA1}" type="presParOf" srcId="{F407A132-5AB7-42E7-9FF6-CE3C9E5349D8}" destId="{C77E513F-9684-46C3-A6F4-7B1AB6B615C8}" srcOrd="0" destOrd="0" presId="urn:microsoft.com/office/officeart/2005/8/layout/radial1"/>
    <dgm:cxn modelId="{058C4833-8A2A-4BDE-8902-8D87681CE281}" type="presParOf" srcId="{F407A132-5AB7-42E7-9FF6-CE3C9E5349D8}" destId="{CFF89A0E-6F82-47F3-A0CE-5DCB7E00DEC9}" srcOrd="1" destOrd="0" presId="urn:microsoft.com/office/officeart/2005/8/layout/radial1"/>
    <dgm:cxn modelId="{DC6E5E55-C796-4F21-9106-68E644EBD62E}" type="presParOf" srcId="{CFF89A0E-6F82-47F3-A0CE-5DCB7E00DEC9}" destId="{C88F25FF-519E-46AD-9040-87AB4B29BEB7}" srcOrd="0" destOrd="0" presId="urn:microsoft.com/office/officeart/2005/8/layout/radial1"/>
    <dgm:cxn modelId="{72C775BB-6D04-4977-8704-B64B50AEA678}" type="presParOf" srcId="{F407A132-5AB7-42E7-9FF6-CE3C9E5349D8}" destId="{E900FF6F-4903-433B-B36A-75A2CE5D84E7}" srcOrd="2" destOrd="0" presId="urn:microsoft.com/office/officeart/2005/8/layout/radial1"/>
    <dgm:cxn modelId="{7482FD49-7905-4230-B67D-6CEA90F715B6}" type="presParOf" srcId="{F407A132-5AB7-42E7-9FF6-CE3C9E5349D8}" destId="{E75131D7-920B-457B-90BB-0FA0C965E291}" srcOrd="3" destOrd="0" presId="urn:microsoft.com/office/officeart/2005/8/layout/radial1"/>
    <dgm:cxn modelId="{EDB0561E-A645-4364-84A2-9F53584F30DD}" type="presParOf" srcId="{E75131D7-920B-457B-90BB-0FA0C965E291}" destId="{7B3DD93A-2A34-4727-A7EC-F2AA2D0E9BF7}" srcOrd="0" destOrd="0" presId="urn:microsoft.com/office/officeart/2005/8/layout/radial1"/>
    <dgm:cxn modelId="{ACDE0109-E4E6-4A0D-BF0D-00065D862AC0}" type="presParOf" srcId="{F407A132-5AB7-42E7-9FF6-CE3C9E5349D8}" destId="{42A45F0C-2C9C-4BCC-8CDD-2E2C97C6E8A0}" srcOrd="4" destOrd="0" presId="urn:microsoft.com/office/officeart/2005/8/layout/radial1"/>
    <dgm:cxn modelId="{2B733C2B-F823-4F49-9FFF-E357D0553B11}" type="presParOf" srcId="{F407A132-5AB7-42E7-9FF6-CE3C9E5349D8}" destId="{EB6EFCA3-AC77-4759-83A1-AE8E645FC218}" srcOrd="5" destOrd="0" presId="urn:microsoft.com/office/officeart/2005/8/layout/radial1"/>
    <dgm:cxn modelId="{0D0D2886-1DC2-485D-9866-96E1E390D612}" type="presParOf" srcId="{EB6EFCA3-AC77-4759-83A1-AE8E645FC218}" destId="{30827DC8-5E18-4777-BC7D-D7C57E2AF405}" srcOrd="0" destOrd="0" presId="urn:microsoft.com/office/officeart/2005/8/layout/radial1"/>
    <dgm:cxn modelId="{F18844C6-434E-4030-9622-95896331C458}" type="presParOf" srcId="{F407A132-5AB7-42E7-9FF6-CE3C9E5349D8}" destId="{14925A3A-5012-4C22-A50B-9E7945DF04D4}" srcOrd="6" destOrd="0" presId="urn:microsoft.com/office/officeart/2005/8/layout/radial1"/>
    <dgm:cxn modelId="{B43374C4-E6F0-4CD6-982E-8EF7C5C1C6A4}" type="presParOf" srcId="{F407A132-5AB7-42E7-9FF6-CE3C9E5349D8}" destId="{AF4EDBDB-EFEA-4572-9693-B53742890ACC}" srcOrd="7" destOrd="0" presId="urn:microsoft.com/office/officeart/2005/8/layout/radial1"/>
    <dgm:cxn modelId="{0B851B00-7235-4933-8B2F-EE92C2AE728A}" type="presParOf" srcId="{AF4EDBDB-EFEA-4572-9693-B53742890ACC}" destId="{4DAB67E9-ECFC-41A5-93D5-5DA7C9665ACC}" srcOrd="0" destOrd="0" presId="urn:microsoft.com/office/officeart/2005/8/layout/radial1"/>
    <dgm:cxn modelId="{7B8640C9-5A3B-425B-86C2-EE4E7E855635}" type="presParOf" srcId="{F407A132-5AB7-42E7-9FF6-CE3C9E5349D8}" destId="{9B0A51CE-C844-4918-9F39-CCAC4E4778E2}" srcOrd="8" destOrd="0" presId="urn:microsoft.com/office/officeart/2005/8/layout/radial1"/>
    <dgm:cxn modelId="{0435A3F9-7E0D-40E0-A81F-43278BE9CB6F}" type="presParOf" srcId="{F407A132-5AB7-42E7-9FF6-CE3C9E5349D8}" destId="{87CC7BF7-BE6E-4EC5-B9E9-80989ED25453}" srcOrd="9" destOrd="0" presId="urn:microsoft.com/office/officeart/2005/8/layout/radial1"/>
    <dgm:cxn modelId="{23F05CE1-5288-442D-ADA0-008D908075CE}" type="presParOf" srcId="{87CC7BF7-BE6E-4EC5-B9E9-80989ED25453}" destId="{0F624E05-3D4A-49FC-B401-39F4489CE559}" srcOrd="0" destOrd="0" presId="urn:microsoft.com/office/officeart/2005/8/layout/radial1"/>
    <dgm:cxn modelId="{EFFE7B35-1441-4042-B628-650E9856951E}" type="presParOf" srcId="{F407A132-5AB7-42E7-9FF6-CE3C9E5349D8}" destId="{1B539B52-0395-4C2B-BC84-093D0B01F2F2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882B1B-7759-4C14-A4F0-7021C6DCF627}" type="doc">
      <dgm:prSet loTypeId="urn:microsoft.com/office/officeart/2005/8/layout/radial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F4838BFA-A589-407D-86E1-C995452403D7}">
      <dgm:prSet phldrT="[טקסט]" custT="1"/>
      <dgm:spPr>
        <a:solidFill>
          <a:srgbClr val="0000FF"/>
        </a:solidFill>
      </dgm:spPr>
      <dgm:t>
        <a:bodyPr/>
        <a:lstStyle/>
        <a:p>
          <a:pPr rtl="1"/>
          <a:r>
            <a:rPr lang="en-US" sz="4400" b="1" dirty="0"/>
            <a:t>hydroponics</a:t>
          </a:r>
          <a:endParaRPr lang="he-IL" sz="4400" b="1" dirty="0"/>
        </a:p>
      </dgm:t>
    </dgm:pt>
    <dgm:pt modelId="{35C7901B-2495-4AD2-AACA-5CE84F96D09F}" type="parTrans" cxnId="{A93CBDC6-A095-4C90-BE49-68AC61917EEF}">
      <dgm:prSet/>
      <dgm:spPr/>
      <dgm:t>
        <a:bodyPr/>
        <a:lstStyle/>
        <a:p>
          <a:pPr rtl="1"/>
          <a:endParaRPr lang="he-IL"/>
        </a:p>
      </dgm:t>
    </dgm:pt>
    <dgm:pt modelId="{8724D808-2479-4703-876E-5A243B965A28}" type="sibTrans" cxnId="{A93CBDC6-A095-4C90-BE49-68AC61917EEF}">
      <dgm:prSet/>
      <dgm:spPr/>
      <dgm:t>
        <a:bodyPr/>
        <a:lstStyle/>
        <a:p>
          <a:pPr rtl="1"/>
          <a:endParaRPr lang="he-IL"/>
        </a:p>
      </dgm:t>
    </dgm:pt>
    <dgm:pt modelId="{03A013D7-5A4A-4F46-9BAF-1DFC4BD3DE19}">
      <dgm:prSet phldrT="[טקסט]" custT="1"/>
      <dgm:spPr>
        <a:ln w="76200">
          <a:solidFill>
            <a:srgbClr val="FF0000"/>
          </a:solidFill>
        </a:ln>
      </dgm:spPr>
      <dgm:t>
        <a:bodyPr/>
        <a:lstStyle/>
        <a:p>
          <a:pPr rtl="1"/>
          <a:r>
            <a:rPr lang="en-US" sz="2800" b="1" dirty="0"/>
            <a:t>Community Education</a:t>
          </a:r>
          <a:endParaRPr lang="he-IL" sz="2800" b="1" dirty="0"/>
        </a:p>
      </dgm:t>
    </dgm:pt>
    <dgm:pt modelId="{97A57A84-C8F0-4440-A485-AD6462D0DEB2}" type="parTrans" cxnId="{C92401D9-5C26-49BF-A96B-D51839F5060F}">
      <dgm:prSet/>
      <dgm:spPr/>
      <dgm:t>
        <a:bodyPr/>
        <a:lstStyle/>
        <a:p>
          <a:pPr rtl="1"/>
          <a:endParaRPr lang="he-IL"/>
        </a:p>
      </dgm:t>
    </dgm:pt>
    <dgm:pt modelId="{487063DC-174E-4850-8E44-6DF0C32BBAAD}" type="sibTrans" cxnId="{C92401D9-5C26-49BF-A96B-D51839F5060F}">
      <dgm:prSet/>
      <dgm:spPr/>
      <dgm:t>
        <a:bodyPr/>
        <a:lstStyle/>
        <a:p>
          <a:pPr rtl="1"/>
          <a:endParaRPr lang="he-IL"/>
        </a:p>
      </dgm:t>
    </dgm:pt>
    <dgm:pt modelId="{746D5EE0-B7C8-4BAD-88B3-98117098713F}">
      <dgm:prSet phldrT="[טקסט]" custT="1"/>
      <dgm:spPr/>
      <dgm:t>
        <a:bodyPr/>
        <a:lstStyle/>
        <a:p>
          <a:pPr rtl="1"/>
          <a:r>
            <a:rPr lang="en-US" sz="2800" b="1" dirty="0"/>
            <a:t>Execution</a:t>
          </a:r>
          <a:endParaRPr lang="he-IL" sz="2800" b="1" dirty="0"/>
        </a:p>
      </dgm:t>
    </dgm:pt>
    <dgm:pt modelId="{C4C1E756-6584-4D11-BA73-B9766107583A}" type="parTrans" cxnId="{B42A3145-F3D0-4669-A055-829717D1DB35}">
      <dgm:prSet/>
      <dgm:spPr/>
      <dgm:t>
        <a:bodyPr/>
        <a:lstStyle/>
        <a:p>
          <a:pPr rtl="1"/>
          <a:endParaRPr lang="he-IL"/>
        </a:p>
      </dgm:t>
    </dgm:pt>
    <dgm:pt modelId="{45AF49DD-A722-4E90-85C2-21A0BB99D104}" type="sibTrans" cxnId="{B42A3145-F3D0-4669-A055-829717D1DB35}">
      <dgm:prSet/>
      <dgm:spPr/>
      <dgm:t>
        <a:bodyPr/>
        <a:lstStyle/>
        <a:p>
          <a:pPr rtl="1"/>
          <a:endParaRPr lang="he-IL"/>
        </a:p>
      </dgm:t>
    </dgm:pt>
    <dgm:pt modelId="{2B9DF439-E970-4203-A0A1-65B2AD62852E}">
      <dgm:prSet phldrT="[טקסט]" custT="1"/>
      <dgm:spPr/>
      <dgm:t>
        <a:bodyPr/>
        <a:lstStyle/>
        <a:p>
          <a:pPr rtl="1"/>
          <a:r>
            <a:rPr lang="en-US" sz="2800" b="1" dirty="0"/>
            <a:t>Planning</a:t>
          </a:r>
          <a:endParaRPr lang="he-IL" sz="2800" b="1" dirty="0"/>
        </a:p>
      </dgm:t>
    </dgm:pt>
    <dgm:pt modelId="{4CCFBB0D-94A8-4EC7-8624-9B2B62B48AE6}" type="parTrans" cxnId="{FD0C8F17-C648-427F-A1F0-B76A046EF8FE}">
      <dgm:prSet/>
      <dgm:spPr/>
      <dgm:t>
        <a:bodyPr/>
        <a:lstStyle/>
        <a:p>
          <a:pPr rtl="1"/>
          <a:endParaRPr lang="he-IL"/>
        </a:p>
      </dgm:t>
    </dgm:pt>
    <dgm:pt modelId="{9F5B2331-7B20-4D9C-B997-9D97982D5B97}" type="sibTrans" cxnId="{FD0C8F17-C648-427F-A1F0-B76A046EF8FE}">
      <dgm:prSet/>
      <dgm:spPr/>
      <dgm:t>
        <a:bodyPr/>
        <a:lstStyle/>
        <a:p>
          <a:pPr rtl="1"/>
          <a:endParaRPr lang="he-IL"/>
        </a:p>
      </dgm:t>
    </dgm:pt>
    <dgm:pt modelId="{6E9F5239-6FB1-49B1-83E6-46E780B43B8C}">
      <dgm:prSet phldrT="[טקסט]" custT="1"/>
      <dgm:spPr/>
      <dgm:t>
        <a:bodyPr/>
        <a:lstStyle/>
        <a:p>
          <a:pPr rtl="1"/>
          <a:r>
            <a:rPr lang="en-US" sz="2400" b="1" dirty="0"/>
            <a:t>Investigation &amp; Research</a:t>
          </a:r>
          <a:endParaRPr lang="he-IL" sz="2400" b="1" dirty="0"/>
        </a:p>
      </dgm:t>
    </dgm:pt>
    <dgm:pt modelId="{F1C82905-BC1A-4F27-A7D0-B068A5327B53}" type="parTrans" cxnId="{060A8357-E693-4745-92BF-C8CACD5CEBF0}">
      <dgm:prSet/>
      <dgm:spPr/>
      <dgm:t>
        <a:bodyPr/>
        <a:lstStyle/>
        <a:p>
          <a:pPr rtl="1"/>
          <a:endParaRPr lang="he-IL"/>
        </a:p>
      </dgm:t>
    </dgm:pt>
    <dgm:pt modelId="{93CC8D11-3587-47C0-BD85-E0462CC51ADF}" type="sibTrans" cxnId="{060A8357-E693-4745-92BF-C8CACD5CEBF0}">
      <dgm:prSet/>
      <dgm:spPr/>
      <dgm:t>
        <a:bodyPr/>
        <a:lstStyle/>
        <a:p>
          <a:pPr rtl="1"/>
          <a:endParaRPr lang="he-IL"/>
        </a:p>
      </dgm:t>
    </dgm:pt>
    <dgm:pt modelId="{1D1D6F11-23AC-40CF-BE76-C96BC2A3D495}">
      <dgm:prSet phldrT="[טקסט]" custT="1"/>
      <dgm:spPr>
        <a:solidFill>
          <a:schemeClr val="accent2">
            <a:lumMod val="60000"/>
            <a:lumOff val="40000"/>
          </a:schemeClr>
        </a:solidFill>
        <a:ln w="76200">
          <a:solidFill>
            <a:srgbClr val="FF0000"/>
          </a:solidFill>
        </a:ln>
      </dgm:spPr>
      <dgm:t>
        <a:bodyPr/>
        <a:lstStyle/>
        <a:p>
          <a:pPr rtl="1"/>
          <a:r>
            <a:rPr lang="en-US" sz="2800" b="1" dirty="0"/>
            <a:t>Scientific Project</a:t>
          </a:r>
          <a:endParaRPr lang="he-IL" sz="2800" b="1" dirty="0"/>
        </a:p>
      </dgm:t>
    </dgm:pt>
    <dgm:pt modelId="{2AE67F6B-9801-44D8-A1F9-F3C6B7AF7BD9}" type="parTrans" cxnId="{16324C2E-F4DB-493D-B44D-056A475CE602}">
      <dgm:prSet/>
      <dgm:spPr/>
      <dgm:t>
        <a:bodyPr/>
        <a:lstStyle/>
        <a:p>
          <a:pPr rtl="1"/>
          <a:endParaRPr lang="he-IL"/>
        </a:p>
      </dgm:t>
    </dgm:pt>
    <dgm:pt modelId="{F1FA6261-D5B4-4EEB-B715-7233F9BF6EF3}" type="sibTrans" cxnId="{16324C2E-F4DB-493D-B44D-056A475CE602}">
      <dgm:prSet/>
      <dgm:spPr/>
      <dgm:t>
        <a:bodyPr/>
        <a:lstStyle/>
        <a:p>
          <a:pPr rtl="1"/>
          <a:endParaRPr lang="he-IL"/>
        </a:p>
      </dgm:t>
    </dgm:pt>
    <dgm:pt modelId="{F407A132-5AB7-42E7-9FF6-CE3C9E5349D8}" type="pres">
      <dgm:prSet presAssocID="{A1882B1B-7759-4C14-A4F0-7021C6DCF62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77E513F-9684-46C3-A6F4-7B1AB6B615C8}" type="pres">
      <dgm:prSet presAssocID="{F4838BFA-A589-407D-86E1-C995452403D7}" presName="centerShape" presStyleLbl="node0" presStyleIdx="0" presStyleCnt="1" custScaleX="270212" custScaleY="67097" custLinFactNeighborX="-21925" custLinFactNeighborY="-1740"/>
      <dgm:spPr/>
    </dgm:pt>
    <dgm:pt modelId="{CFF89A0E-6F82-47F3-A0CE-5DCB7E00DEC9}" type="pres">
      <dgm:prSet presAssocID="{97A57A84-C8F0-4440-A485-AD6462D0DEB2}" presName="Name9" presStyleLbl="parChTrans1D2" presStyleIdx="0" presStyleCnt="5"/>
      <dgm:spPr/>
    </dgm:pt>
    <dgm:pt modelId="{C88F25FF-519E-46AD-9040-87AB4B29BEB7}" type="pres">
      <dgm:prSet presAssocID="{97A57A84-C8F0-4440-A485-AD6462D0DEB2}" presName="connTx" presStyleLbl="parChTrans1D2" presStyleIdx="0" presStyleCnt="5"/>
      <dgm:spPr/>
    </dgm:pt>
    <dgm:pt modelId="{E900FF6F-4903-433B-B36A-75A2CE5D84E7}" type="pres">
      <dgm:prSet presAssocID="{03A013D7-5A4A-4F46-9BAF-1DFC4BD3DE19}" presName="node" presStyleLbl="node1" presStyleIdx="0" presStyleCnt="5" custScaleX="163305">
        <dgm:presLayoutVars>
          <dgm:bulletEnabled val="1"/>
        </dgm:presLayoutVars>
      </dgm:prSet>
      <dgm:spPr/>
    </dgm:pt>
    <dgm:pt modelId="{E75131D7-920B-457B-90BB-0FA0C965E291}" type="pres">
      <dgm:prSet presAssocID="{C4C1E756-6584-4D11-BA73-B9766107583A}" presName="Name9" presStyleLbl="parChTrans1D2" presStyleIdx="1" presStyleCnt="5"/>
      <dgm:spPr/>
    </dgm:pt>
    <dgm:pt modelId="{7B3DD93A-2A34-4727-A7EC-F2AA2D0E9BF7}" type="pres">
      <dgm:prSet presAssocID="{C4C1E756-6584-4D11-BA73-B9766107583A}" presName="connTx" presStyleLbl="parChTrans1D2" presStyleIdx="1" presStyleCnt="5"/>
      <dgm:spPr/>
    </dgm:pt>
    <dgm:pt modelId="{42A45F0C-2C9C-4BCC-8CDD-2E2C97C6E8A0}" type="pres">
      <dgm:prSet presAssocID="{746D5EE0-B7C8-4BAD-88B3-98117098713F}" presName="node" presStyleLbl="node1" presStyleIdx="1" presStyleCnt="5" custScaleX="162082" custScaleY="70490" custRadScaleRad="130906" custRadScaleInc="142236">
        <dgm:presLayoutVars>
          <dgm:bulletEnabled val="1"/>
        </dgm:presLayoutVars>
      </dgm:prSet>
      <dgm:spPr/>
    </dgm:pt>
    <dgm:pt modelId="{EB6EFCA3-AC77-4759-83A1-AE8E645FC218}" type="pres">
      <dgm:prSet presAssocID="{2AE67F6B-9801-44D8-A1F9-F3C6B7AF7BD9}" presName="Name9" presStyleLbl="parChTrans1D2" presStyleIdx="2" presStyleCnt="5"/>
      <dgm:spPr/>
    </dgm:pt>
    <dgm:pt modelId="{30827DC8-5E18-4777-BC7D-D7C57E2AF405}" type="pres">
      <dgm:prSet presAssocID="{2AE67F6B-9801-44D8-A1F9-F3C6B7AF7BD9}" presName="connTx" presStyleLbl="parChTrans1D2" presStyleIdx="2" presStyleCnt="5"/>
      <dgm:spPr/>
    </dgm:pt>
    <dgm:pt modelId="{14925A3A-5012-4C22-A50B-9E7945DF04D4}" type="pres">
      <dgm:prSet presAssocID="{1D1D6F11-23AC-40CF-BE76-C96BC2A3D495}" presName="node" presStyleLbl="node1" presStyleIdx="2" presStyleCnt="5" custScaleX="157292" custRadScaleRad="176012" custRadScaleInc="-209420">
        <dgm:presLayoutVars>
          <dgm:bulletEnabled val="1"/>
        </dgm:presLayoutVars>
      </dgm:prSet>
      <dgm:spPr/>
    </dgm:pt>
    <dgm:pt modelId="{AF4EDBDB-EFEA-4572-9693-B53742890ACC}" type="pres">
      <dgm:prSet presAssocID="{4CCFBB0D-94A8-4EC7-8624-9B2B62B48AE6}" presName="Name9" presStyleLbl="parChTrans1D2" presStyleIdx="3" presStyleCnt="5"/>
      <dgm:spPr/>
    </dgm:pt>
    <dgm:pt modelId="{4DAB67E9-ECFC-41A5-93D5-5DA7C9665ACC}" type="pres">
      <dgm:prSet presAssocID="{4CCFBB0D-94A8-4EC7-8624-9B2B62B48AE6}" presName="connTx" presStyleLbl="parChTrans1D2" presStyleIdx="3" presStyleCnt="5"/>
      <dgm:spPr/>
    </dgm:pt>
    <dgm:pt modelId="{9B0A51CE-C844-4918-9F39-CCAC4E4778E2}" type="pres">
      <dgm:prSet presAssocID="{2B9DF439-E970-4203-A0A1-65B2AD62852E}" presName="node" presStyleLbl="node1" presStyleIdx="3" presStyleCnt="5" custScaleX="133556" custRadScaleRad="204986" custRadScaleInc="92424">
        <dgm:presLayoutVars>
          <dgm:bulletEnabled val="1"/>
        </dgm:presLayoutVars>
      </dgm:prSet>
      <dgm:spPr/>
    </dgm:pt>
    <dgm:pt modelId="{87CC7BF7-BE6E-4EC5-B9E9-80989ED25453}" type="pres">
      <dgm:prSet presAssocID="{F1C82905-BC1A-4F27-A7D0-B068A5327B53}" presName="Name9" presStyleLbl="parChTrans1D2" presStyleIdx="4" presStyleCnt="5"/>
      <dgm:spPr/>
    </dgm:pt>
    <dgm:pt modelId="{0F624E05-3D4A-49FC-B401-39F4489CE559}" type="pres">
      <dgm:prSet presAssocID="{F1C82905-BC1A-4F27-A7D0-B068A5327B53}" presName="connTx" presStyleLbl="parChTrans1D2" presStyleIdx="4" presStyleCnt="5"/>
      <dgm:spPr/>
    </dgm:pt>
    <dgm:pt modelId="{1B539B52-0395-4C2B-BC84-093D0B01F2F2}" type="pres">
      <dgm:prSet presAssocID="{6E9F5239-6FB1-49B1-83E6-46E780B43B8C}" presName="node" presStyleLbl="node1" presStyleIdx="4" presStyleCnt="5" custScaleX="164769" custScaleY="100742" custRadScaleRad="243501" custRadScaleInc="-4551">
        <dgm:presLayoutVars>
          <dgm:bulletEnabled val="1"/>
        </dgm:presLayoutVars>
      </dgm:prSet>
      <dgm:spPr/>
    </dgm:pt>
  </dgm:ptLst>
  <dgm:cxnLst>
    <dgm:cxn modelId="{B4777115-F99C-4DF9-B450-5D256E950547}" type="presOf" srcId="{2B9DF439-E970-4203-A0A1-65B2AD62852E}" destId="{9B0A51CE-C844-4918-9F39-CCAC4E4778E2}" srcOrd="0" destOrd="0" presId="urn:microsoft.com/office/officeart/2005/8/layout/radial1"/>
    <dgm:cxn modelId="{FD0C8F17-C648-427F-A1F0-B76A046EF8FE}" srcId="{F4838BFA-A589-407D-86E1-C995452403D7}" destId="{2B9DF439-E970-4203-A0A1-65B2AD62852E}" srcOrd="3" destOrd="0" parTransId="{4CCFBB0D-94A8-4EC7-8624-9B2B62B48AE6}" sibTransId="{9F5B2331-7B20-4D9C-B997-9D97982D5B97}"/>
    <dgm:cxn modelId="{FF22BE1C-47B6-45C0-A63D-778D32734CE6}" type="presOf" srcId="{A1882B1B-7759-4C14-A4F0-7021C6DCF627}" destId="{F407A132-5AB7-42E7-9FF6-CE3C9E5349D8}" srcOrd="0" destOrd="0" presId="urn:microsoft.com/office/officeart/2005/8/layout/radial1"/>
    <dgm:cxn modelId="{6664B426-9789-4E95-AB6B-9AD9FBA632CA}" type="presOf" srcId="{97A57A84-C8F0-4440-A485-AD6462D0DEB2}" destId="{CFF89A0E-6F82-47F3-A0CE-5DCB7E00DEC9}" srcOrd="0" destOrd="0" presId="urn:microsoft.com/office/officeart/2005/8/layout/radial1"/>
    <dgm:cxn modelId="{16324C2E-F4DB-493D-B44D-056A475CE602}" srcId="{F4838BFA-A589-407D-86E1-C995452403D7}" destId="{1D1D6F11-23AC-40CF-BE76-C96BC2A3D495}" srcOrd="2" destOrd="0" parTransId="{2AE67F6B-9801-44D8-A1F9-F3C6B7AF7BD9}" sibTransId="{F1FA6261-D5B4-4EEB-B715-7233F9BF6EF3}"/>
    <dgm:cxn modelId="{7E8A8F32-2E47-4390-8923-438F29D3010D}" type="presOf" srcId="{1D1D6F11-23AC-40CF-BE76-C96BC2A3D495}" destId="{14925A3A-5012-4C22-A50B-9E7945DF04D4}" srcOrd="0" destOrd="0" presId="urn:microsoft.com/office/officeart/2005/8/layout/radial1"/>
    <dgm:cxn modelId="{7DBC9335-9148-404A-8522-B0738C55C7C3}" type="presOf" srcId="{F1C82905-BC1A-4F27-A7D0-B068A5327B53}" destId="{0F624E05-3D4A-49FC-B401-39F4489CE559}" srcOrd="1" destOrd="0" presId="urn:microsoft.com/office/officeart/2005/8/layout/radial1"/>
    <dgm:cxn modelId="{B42A3145-F3D0-4669-A055-829717D1DB35}" srcId="{F4838BFA-A589-407D-86E1-C995452403D7}" destId="{746D5EE0-B7C8-4BAD-88B3-98117098713F}" srcOrd="1" destOrd="0" parTransId="{C4C1E756-6584-4D11-BA73-B9766107583A}" sibTransId="{45AF49DD-A722-4E90-85C2-21A0BB99D104}"/>
    <dgm:cxn modelId="{03032168-3014-4FA9-A9A0-3884CF9FED87}" type="presOf" srcId="{2AE67F6B-9801-44D8-A1F9-F3C6B7AF7BD9}" destId="{30827DC8-5E18-4777-BC7D-D7C57E2AF405}" srcOrd="1" destOrd="0" presId="urn:microsoft.com/office/officeart/2005/8/layout/radial1"/>
    <dgm:cxn modelId="{BFFCE148-96AD-4F86-B417-0ABAD40410C1}" type="presOf" srcId="{2AE67F6B-9801-44D8-A1F9-F3C6B7AF7BD9}" destId="{EB6EFCA3-AC77-4759-83A1-AE8E645FC218}" srcOrd="0" destOrd="0" presId="urn:microsoft.com/office/officeart/2005/8/layout/radial1"/>
    <dgm:cxn modelId="{0543776B-098C-4EF8-9D74-4409A1666ADA}" type="presOf" srcId="{6E9F5239-6FB1-49B1-83E6-46E780B43B8C}" destId="{1B539B52-0395-4C2B-BC84-093D0B01F2F2}" srcOrd="0" destOrd="0" presId="urn:microsoft.com/office/officeart/2005/8/layout/radial1"/>
    <dgm:cxn modelId="{20EFD24E-6817-472C-8FEA-5C878321C253}" type="presOf" srcId="{C4C1E756-6584-4D11-BA73-B9766107583A}" destId="{E75131D7-920B-457B-90BB-0FA0C965E291}" srcOrd="0" destOrd="0" presId="urn:microsoft.com/office/officeart/2005/8/layout/radial1"/>
    <dgm:cxn modelId="{060A8357-E693-4745-92BF-C8CACD5CEBF0}" srcId="{F4838BFA-A589-407D-86E1-C995452403D7}" destId="{6E9F5239-6FB1-49B1-83E6-46E780B43B8C}" srcOrd="4" destOrd="0" parTransId="{F1C82905-BC1A-4F27-A7D0-B068A5327B53}" sibTransId="{93CC8D11-3587-47C0-BD85-E0462CC51ADF}"/>
    <dgm:cxn modelId="{0BAACE8E-087B-442C-AC7B-335F5371A370}" type="presOf" srcId="{F4838BFA-A589-407D-86E1-C995452403D7}" destId="{C77E513F-9684-46C3-A6F4-7B1AB6B615C8}" srcOrd="0" destOrd="0" presId="urn:microsoft.com/office/officeart/2005/8/layout/radial1"/>
    <dgm:cxn modelId="{A60979A3-F97D-4C6A-B061-830C7D2E20F2}" type="presOf" srcId="{F1C82905-BC1A-4F27-A7D0-B068A5327B53}" destId="{87CC7BF7-BE6E-4EC5-B9E9-80989ED25453}" srcOrd="0" destOrd="0" presId="urn:microsoft.com/office/officeart/2005/8/layout/radial1"/>
    <dgm:cxn modelId="{F3D1D4AA-3B69-4D25-B8F0-59AF6E93D927}" type="presOf" srcId="{03A013D7-5A4A-4F46-9BAF-1DFC4BD3DE19}" destId="{E900FF6F-4903-433B-B36A-75A2CE5D84E7}" srcOrd="0" destOrd="0" presId="urn:microsoft.com/office/officeart/2005/8/layout/radial1"/>
    <dgm:cxn modelId="{A48C85AF-3DA9-431A-8959-186A8A7F2471}" type="presOf" srcId="{4CCFBB0D-94A8-4EC7-8624-9B2B62B48AE6}" destId="{4DAB67E9-ECFC-41A5-93D5-5DA7C9665ACC}" srcOrd="1" destOrd="0" presId="urn:microsoft.com/office/officeart/2005/8/layout/radial1"/>
    <dgm:cxn modelId="{DA7864BA-2759-4A23-A59E-514C3B2D0B4F}" type="presOf" srcId="{746D5EE0-B7C8-4BAD-88B3-98117098713F}" destId="{42A45F0C-2C9C-4BCC-8CDD-2E2C97C6E8A0}" srcOrd="0" destOrd="0" presId="urn:microsoft.com/office/officeart/2005/8/layout/radial1"/>
    <dgm:cxn modelId="{03BE09BF-6B63-4FC3-9045-86A26A4F0D79}" type="presOf" srcId="{97A57A84-C8F0-4440-A485-AD6462D0DEB2}" destId="{C88F25FF-519E-46AD-9040-87AB4B29BEB7}" srcOrd="1" destOrd="0" presId="urn:microsoft.com/office/officeart/2005/8/layout/radial1"/>
    <dgm:cxn modelId="{A93CBDC6-A095-4C90-BE49-68AC61917EEF}" srcId="{A1882B1B-7759-4C14-A4F0-7021C6DCF627}" destId="{F4838BFA-A589-407D-86E1-C995452403D7}" srcOrd="0" destOrd="0" parTransId="{35C7901B-2495-4AD2-AACA-5CE84F96D09F}" sibTransId="{8724D808-2479-4703-876E-5A243B965A28}"/>
    <dgm:cxn modelId="{C92401D9-5C26-49BF-A96B-D51839F5060F}" srcId="{F4838BFA-A589-407D-86E1-C995452403D7}" destId="{03A013D7-5A4A-4F46-9BAF-1DFC4BD3DE19}" srcOrd="0" destOrd="0" parTransId="{97A57A84-C8F0-4440-A485-AD6462D0DEB2}" sibTransId="{487063DC-174E-4850-8E44-6DF0C32BBAAD}"/>
    <dgm:cxn modelId="{266ED4EF-9F70-4B9E-A28F-C96838363F48}" type="presOf" srcId="{C4C1E756-6584-4D11-BA73-B9766107583A}" destId="{7B3DD93A-2A34-4727-A7EC-F2AA2D0E9BF7}" srcOrd="1" destOrd="0" presId="urn:microsoft.com/office/officeart/2005/8/layout/radial1"/>
    <dgm:cxn modelId="{879F6AFA-ED68-4882-8DAA-BDEC880F4F33}" type="presOf" srcId="{4CCFBB0D-94A8-4EC7-8624-9B2B62B48AE6}" destId="{AF4EDBDB-EFEA-4572-9693-B53742890ACC}" srcOrd="0" destOrd="0" presId="urn:microsoft.com/office/officeart/2005/8/layout/radial1"/>
    <dgm:cxn modelId="{F1062C9E-2CF2-49DB-83C6-A193B211FDA1}" type="presParOf" srcId="{F407A132-5AB7-42E7-9FF6-CE3C9E5349D8}" destId="{C77E513F-9684-46C3-A6F4-7B1AB6B615C8}" srcOrd="0" destOrd="0" presId="urn:microsoft.com/office/officeart/2005/8/layout/radial1"/>
    <dgm:cxn modelId="{058C4833-8A2A-4BDE-8902-8D87681CE281}" type="presParOf" srcId="{F407A132-5AB7-42E7-9FF6-CE3C9E5349D8}" destId="{CFF89A0E-6F82-47F3-A0CE-5DCB7E00DEC9}" srcOrd="1" destOrd="0" presId="urn:microsoft.com/office/officeart/2005/8/layout/radial1"/>
    <dgm:cxn modelId="{DC6E5E55-C796-4F21-9106-68E644EBD62E}" type="presParOf" srcId="{CFF89A0E-6F82-47F3-A0CE-5DCB7E00DEC9}" destId="{C88F25FF-519E-46AD-9040-87AB4B29BEB7}" srcOrd="0" destOrd="0" presId="urn:microsoft.com/office/officeart/2005/8/layout/radial1"/>
    <dgm:cxn modelId="{72C775BB-6D04-4977-8704-B64B50AEA678}" type="presParOf" srcId="{F407A132-5AB7-42E7-9FF6-CE3C9E5349D8}" destId="{E900FF6F-4903-433B-B36A-75A2CE5D84E7}" srcOrd="2" destOrd="0" presId="urn:microsoft.com/office/officeart/2005/8/layout/radial1"/>
    <dgm:cxn modelId="{7482FD49-7905-4230-B67D-6CEA90F715B6}" type="presParOf" srcId="{F407A132-5AB7-42E7-9FF6-CE3C9E5349D8}" destId="{E75131D7-920B-457B-90BB-0FA0C965E291}" srcOrd="3" destOrd="0" presId="urn:microsoft.com/office/officeart/2005/8/layout/radial1"/>
    <dgm:cxn modelId="{EDB0561E-A645-4364-84A2-9F53584F30DD}" type="presParOf" srcId="{E75131D7-920B-457B-90BB-0FA0C965E291}" destId="{7B3DD93A-2A34-4727-A7EC-F2AA2D0E9BF7}" srcOrd="0" destOrd="0" presId="urn:microsoft.com/office/officeart/2005/8/layout/radial1"/>
    <dgm:cxn modelId="{ACDE0109-E4E6-4A0D-BF0D-00065D862AC0}" type="presParOf" srcId="{F407A132-5AB7-42E7-9FF6-CE3C9E5349D8}" destId="{42A45F0C-2C9C-4BCC-8CDD-2E2C97C6E8A0}" srcOrd="4" destOrd="0" presId="urn:microsoft.com/office/officeart/2005/8/layout/radial1"/>
    <dgm:cxn modelId="{2B733C2B-F823-4F49-9FFF-E357D0553B11}" type="presParOf" srcId="{F407A132-5AB7-42E7-9FF6-CE3C9E5349D8}" destId="{EB6EFCA3-AC77-4759-83A1-AE8E645FC218}" srcOrd="5" destOrd="0" presId="urn:microsoft.com/office/officeart/2005/8/layout/radial1"/>
    <dgm:cxn modelId="{0D0D2886-1DC2-485D-9866-96E1E390D612}" type="presParOf" srcId="{EB6EFCA3-AC77-4759-83A1-AE8E645FC218}" destId="{30827DC8-5E18-4777-BC7D-D7C57E2AF405}" srcOrd="0" destOrd="0" presId="urn:microsoft.com/office/officeart/2005/8/layout/radial1"/>
    <dgm:cxn modelId="{F18844C6-434E-4030-9622-95896331C458}" type="presParOf" srcId="{F407A132-5AB7-42E7-9FF6-CE3C9E5349D8}" destId="{14925A3A-5012-4C22-A50B-9E7945DF04D4}" srcOrd="6" destOrd="0" presId="urn:microsoft.com/office/officeart/2005/8/layout/radial1"/>
    <dgm:cxn modelId="{B43374C4-E6F0-4CD6-982E-8EF7C5C1C6A4}" type="presParOf" srcId="{F407A132-5AB7-42E7-9FF6-CE3C9E5349D8}" destId="{AF4EDBDB-EFEA-4572-9693-B53742890ACC}" srcOrd="7" destOrd="0" presId="urn:microsoft.com/office/officeart/2005/8/layout/radial1"/>
    <dgm:cxn modelId="{0B851B00-7235-4933-8B2F-EE92C2AE728A}" type="presParOf" srcId="{AF4EDBDB-EFEA-4572-9693-B53742890ACC}" destId="{4DAB67E9-ECFC-41A5-93D5-5DA7C9665ACC}" srcOrd="0" destOrd="0" presId="urn:microsoft.com/office/officeart/2005/8/layout/radial1"/>
    <dgm:cxn modelId="{7B8640C9-5A3B-425B-86C2-EE4E7E855635}" type="presParOf" srcId="{F407A132-5AB7-42E7-9FF6-CE3C9E5349D8}" destId="{9B0A51CE-C844-4918-9F39-CCAC4E4778E2}" srcOrd="8" destOrd="0" presId="urn:microsoft.com/office/officeart/2005/8/layout/radial1"/>
    <dgm:cxn modelId="{0435A3F9-7E0D-40E0-A81F-43278BE9CB6F}" type="presParOf" srcId="{F407A132-5AB7-42E7-9FF6-CE3C9E5349D8}" destId="{87CC7BF7-BE6E-4EC5-B9E9-80989ED25453}" srcOrd="9" destOrd="0" presId="urn:microsoft.com/office/officeart/2005/8/layout/radial1"/>
    <dgm:cxn modelId="{23F05CE1-5288-442D-ADA0-008D908075CE}" type="presParOf" srcId="{87CC7BF7-BE6E-4EC5-B9E9-80989ED25453}" destId="{0F624E05-3D4A-49FC-B401-39F4489CE559}" srcOrd="0" destOrd="0" presId="urn:microsoft.com/office/officeart/2005/8/layout/radial1"/>
    <dgm:cxn modelId="{EFFE7B35-1441-4042-B628-650E9856951E}" type="presParOf" srcId="{F407A132-5AB7-42E7-9FF6-CE3C9E5349D8}" destId="{1B539B52-0395-4C2B-BC84-093D0B01F2F2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E513F-9684-46C3-A6F4-7B1AB6B615C8}">
      <dsp:nvSpPr>
        <dsp:cNvPr id="0" name=""/>
        <dsp:cNvSpPr/>
      </dsp:nvSpPr>
      <dsp:spPr>
        <a:xfrm>
          <a:off x="2390327" y="2295457"/>
          <a:ext cx="4359178" cy="1082438"/>
        </a:xfrm>
        <a:prstGeom prst="ellipse">
          <a:avLst/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hydroponics</a:t>
          </a:r>
          <a:endParaRPr lang="he-IL" sz="4400" b="1" kern="1200" dirty="0"/>
        </a:p>
      </dsp:txBody>
      <dsp:txXfrm>
        <a:off x="3028714" y="2453976"/>
        <a:ext cx="3082404" cy="765400"/>
      </dsp:txXfrm>
    </dsp:sp>
    <dsp:sp modelId="{CFF89A0E-6F82-47F3-A0CE-5DCB7E00DEC9}">
      <dsp:nvSpPr>
        <dsp:cNvPr id="0" name=""/>
        <dsp:cNvSpPr/>
      </dsp:nvSpPr>
      <dsp:spPr>
        <a:xfrm rot="17665966">
          <a:off x="4585522" y="1930484"/>
          <a:ext cx="780134" cy="26499"/>
        </a:xfrm>
        <a:custGeom>
          <a:avLst/>
          <a:gdLst/>
          <a:ahLst/>
          <a:cxnLst/>
          <a:rect l="0" t="0" r="0" b="0"/>
          <a:pathLst>
            <a:path>
              <a:moveTo>
                <a:pt x="0" y="13249"/>
              </a:moveTo>
              <a:lnTo>
                <a:pt x="780134" y="132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/>
        </a:p>
      </dsp:txBody>
      <dsp:txXfrm>
        <a:off x="4956085" y="1924230"/>
        <a:ext cx="39006" cy="39006"/>
      </dsp:txXfrm>
    </dsp:sp>
    <dsp:sp modelId="{E900FF6F-4903-433B-B36A-75A2CE5D84E7}">
      <dsp:nvSpPr>
        <dsp:cNvPr id="0" name=""/>
        <dsp:cNvSpPr/>
      </dsp:nvSpPr>
      <dsp:spPr>
        <a:xfrm>
          <a:off x="4172726" y="4865"/>
          <a:ext cx="2634507" cy="16132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Community Education</a:t>
          </a:r>
          <a:endParaRPr lang="he-IL" sz="2800" b="1" kern="1200" dirty="0"/>
        </a:p>
      </dsp:txBody>
      <dsp:txXfrm>
        <a:off x="4558541" y="241119"/>
        <a:ext cx="1862877" cy="1140735"/>
      </dsp:txXfrm>
    </dsp:sp>
    <dsp:sp modelId="{E75131D7-920B-457B-90BB-0FA0C965E291}">
      <dsp:nvSpPr>
        <dsp:cNvPr id="0" name=""/>
        <dsp:cNvSpPr/>
      </dsp:nvSpPr>
      <dsp:spPr>
        <a:xfrm rot="1566508">
          <a:off x="5477458" y="3640778"/>
          <a:ext cx="1520510" cy="26499"/>
        </a:xfrm>
        <a:custGeom>
          <a:avLst/>
          <a:gdLst/>
          <a:ahLst/>
          <a:cxnLst/>
          <a:rect l="0" t="0" r="0" b="0"/>
          <a:pathLst>
            <a:path>
              <a:moveTo>
                <a:pt x="0" y="13249"/>
              </a:moveTo>
              <a:lnTo>
                <a:pt x="1520510" y="132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/>
        </a:p>
      </dsp:txBody>
      <dsp:txXfrm>
        <a:off x="6199701" y="3616015"/>
        <a:ext cx="76025" cy="76025"/>
      </dsp:txXfrm>
    </dsp:sp>
    <dsp:sp modelId="{42A45F0C-2C9C-4BCC-8CDD-2E2C97C6E8A0}">
      <dsp:nvSpPr>
        <dsp:cNvPr id="0" name=""/>
        <dsp:cNvSpPr/>
      </dsp:nvSpPr>
      <dsp:spPr>
        <a:xfrm>
          <a:off x="6480783" y="3845285"/>
          <a:ext cx="2614777" cy="1137175"/>
        </a:xfrm>
        <a:prstGeom prst="ellips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Execution</a:t>
          </a:r>
          <a:endParaRPr lang="he-IL" sz="2800" b="1" kern="1200" dirty="0"/>
        </a:p>
      </dsp:txBody>
      <dsp:txXfrm>
        <a:off x="6863708" y="4011820"/>
        <a:ext cx="1848927" cy="804105"/>
      </dsp:txXfrm>
    </dsp:sp>
    <dsp:sp modelId="{EB6EFCA3-AC77-4759-83A1-AE8E645FC218}">
      <dsp:nvSpPr>
        <dsp:cNvPr id="0" name=""/>
        <dsp:cNvSpPr/>
      </dsp:nvSpPr>
      <dsp:spPr>
        <a:xfrm rot="20622442">
          <a:off x="5943560" y="2148671"/>
          <a:ext cx="1869885" cy="26499"/>
        </a:xfrm>
        <a:custGeom>
          <a:avLst/>
          <a:gdLst/>
          <a:ahLst/>
          <a:cxnLst/>
          <a:rect l="0" t="0" r="0" b="0"/>
          <a:pathLst>
            <a:path>
              <a:moveTo>
                <a:pt x="0" y="13249"/>
              </a:moveTo>
              <a:lnTo>
                <a:pt x="1869885" y="132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700" kern="1200"/>
        </a:p>
      </dsp:txBody>
      <dsp:txXfrm>
        <a:off x="6831756" y="2115173"/>
        <a:ext cx="93494" cy="93494"/>
      </dsp:txXfrm>
    </dsp:sp>
    <dsp:sp modelId="{14925A3A-5012-4C22-A50B-9E7945DF04D4}">
      <dsp:nvSpPr>
        <dsp:cNvPr id="0" name=""/>
        <dsp:cNvSpPr/>
      </dsp:nvSpPr>
      <dsp:spPr>
        <a:xfrm>
          <a:off x="7659913" y="756075"/>
          <a:ext cx="2537503" cy="1613243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Scientific Project</a:t>
          </a:r>
          <a:endParaRPr lang="he-IL" sz="2800" b="1" kern="1200" dirty="0"/>
        </a:p>
      </dsp:txBody>
      <dsp:txXfrm>
        <a:off x="8031522" y="992329"/>
        <a:ext cx="1794285" cy="1140735"/>
      </dsp:txXfrm>
    </dsp:sp>
    <dsp:sp modelId="{AF4EDBDB-EFEA-4572-9693-B53742890ACC}">
      <dsp:nvSpPr>
        <dsp:cNvPr id="0" name=""/>
        <dsp:cNvSpPr/>
      </dsp:nvSpPr>
      <dsp:spPr>
        <a:xfrm rot="9167357">
          <a:off x="2276586" y="3636423"/>
          <a:ext cx="1424275" cy="26499"/>
        </a:xfrm>
        <a:custGeom>
          <a:avLst/>
          <a:gdLst/>
          <a:ahLst/>
          <a:cxnLst/>
          <a:rect l="0" t="0" r="0" b="0"/>
          <a:pathLst>
            <a:path>
              <a:moveTo>
                <a:pt x="0" y="13249"/>
              </a:moveTo>
              <a:lnTo>
                <a:pt x="1424275" y="132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/>
        </a:p>
      </dsp:txBody>
      <dsp:txXfrm rot="10800000">
        <a:off x="2953117" y="3614065"/>
        <a:ext cx="71213" cy="71213"/>
      </dsp:txXfrm>
    </dsp:sp>
    <dsp:sp modelId="{9B0A51CE-C844-4918-9F39-CCAC4E4778E2}">
      <dsp:nvSpPr>
        <dsp:cNvPr id="0" name=""/>
        <dsp:cNvSpPr/>
      </dsp:nvSpPr>
      <dsp:spPr>
        <a:xfrm>
          <a:off x="390041" y="3625299"/>
          <a:ext cx="2154583" cy="1613243"/>
        </a:xfrm>
        <a:prstGeom prst="ellips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Planning</a:t>
          </a:r>
          <a:endParaRPr lang="he-IL" sz="2800" b="1" kern="1200" dirty="0"/>
        </a:p>
      </dsp:txBody>
      <dsp:txXfrm>
        <a:off x="705572" y="3861553"/>
        <a:ext cx="1523521" cy="1140735"/>
      </dsp:txXfrm>
    </dsp:sp>
    <dsp:sp modelId="{87CC7BF7-BE6E-4EC5-B9E9-80989ED25453}">
      <dsp:nvSpPr>
        <dsp:cNvPr id="0" name=""/>
        <dsp:cNvSpPr/>
      </dsp:nvSpPr>
      <dsp:spPr>
        <a:xfrm rot="12171512">
          <a:off x="2378910" y="2137781"/>
          <a:ext cx="1129143" cy="26499"/>
        </a:xfrm>
        <a:custGeom>
          <a:avLst/>
          <a:gdLst/>
          <a:ahLst/>
          <a:cxnLst/>
          <a:rect l="0" t="0" r="0" b="0"/>
          <a:pathLst>
            <a:path>
              <a:moveTo>
                <a:pt x="0" y="13249"/>
              </a:moveTo>
              <a:lnTo>
                <a:pt x="1129143" y="132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/>
        </a:p>
      </dsp:txBody>
      <dsp:txXfrm rot="10800000">
        <a:off x="2915253" y="2122802"/>
        <a:ext cx="56457" cy="56457"/>
      </dsp:txXfrm>
    </dsp:sp>
    <dsp:sp modelId="{1B539B52-0395-4C2B-BC84-093D0B01F2F2}">
      <dsp:nvSpPr>
        <dsp:cNvPr id="0" name=""/>
        <dsp:cNvSpPr/>
      </dsp:nvSpPr>
      <dsp:spPr>
        <a:xfrm>
          <a:off x="0" y="657843"/>
          <a:ext cx="2658125" cy="1625214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Investigation &amp; Research</a:t>
          </a:r>
          <a:endParaRPr lang="he-IL" sz="2400" b="1" kern="1200" dirty="0"/>
        </a:p>
      </dsp:txBody>
      <dsp:txXfrm>
        <a:off x="389273" y="895850"/>
        <a:ext cx="1879579" cy="1149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E513F-9684-46C3-A6F4-7B1AB6B615C8}">
      <dsp:nvSpPr>
        <dsp:cNvPr id="0" name=""/>
        <dsp:cNvSpPr/>
      </dsp:nvSpPr>
      <dsp:spPr>
        <a:xfrm>
          <a:off x="2390327" y="2295457"/>
          <a:ext cx="4359178" cy="1082438"/>
        </a:xfrm>
        <a:prstGeom prst="ellipse">
          <a:avLst/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hydroponics</a:t>
          </a:r>
          <a:endParaRPr lang="he-IL" sz="4400" b="1" kern="1200" dirty="0"/>
        </a:p>
      </dsp:txBody>
      <dsp:txXfrm>
        <a:off x="3028714" y="2453976"/>
        <a:ext cx="3082404" cy="765400"/>
      </dsp:txXfrm>
    </dsp:sp>
    <dsp:sp modelId="{CFF89A0E-6F82-47F3-A0CE-5DCB7E00DEC9}">
      <dsp:nvSpPr>
        <dsp:cNvPr id="0" name=""/>
        <dsp:cNvSpPr/>
      </dsp:nvSpPr>
      <dsp:spPr>
        <a:xfrm rot="17665966">
          <a:off x="4585522" y="1930484"/>
          <a:ext cx="780134" cy="26499"/>
        </a:xfrm>
        <a:custGeom>
          <a:avLst/>
          <a:gdLst/>
          <a:ahLst/>
          <a:cxnLst/>
          <a:rect l="0" t="0" r="0" b="0"/>
          <a:pathLst>
            <a:path>
              <a:moveTo>
                <a:pt x="0" y="13249"/>
              </a:moveTo>
              <a:lnTo>
                <a:pt x="780134" y="132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/>
        </a:p>
      </dsp:txBody>
      <dsp:txXfrm>
        <a:off x="4956085" y="1924230"/>
        <a:ext cx="39006" cy="39006"/>
      </dsp:txXfrm>
    </dsp:sp>
    <dsp:sp modelId="{E900FF6F-4903-433B-B36A-75A2CE5D84E7}">
      <dsp:nvSpPr>
        <dsp:cNvPr id="0" name=""/>
        <dsp:cNvSpPr/>
      </dsp:nvSpPr>
      <dsp:spPr>
        <a:xfrm>
          <a:off x="4172726" y="4865"/>
          <a:ext cx="2634507" cy="16132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Community Education</a:t>
          </a:r>
          <a:endParaRPr lang="he-IL" sz="2800" b="1" kern="1200" dirty="0"/>
        </a:p>
      </dsp:txBody>
      <dsp:txXfrm>
        <a:off x="4558541" y="241119"/>
        <a:ext cx="1862877" cy="1140735"/>
      </dsp:txXfrm>
    </dsp:sp>
    <dsp:sp modelId="{E75131D7-920B-457B-90BB-0FA0C965E291}">
      <dsp:nvSpPr>
        <dsp:cNvPr id="0" name=""/>
        <dsp:cNvSpPr/>
      </dsp:nvSpPr>
      <dsp:spPr>
        <a:xfrm rot="1566508">
          <a:off x="5477458" y="3640778"/>
          <a:ext cx="1520510" cy="26499"/>
        </a:xfrm>
        <a:custGeom>
          <a:avLst/>
          <a:gdLst/>
          <a:ahLst/>
          <a:cxnLst/>
          <a:rect l="0" t="0" r="0" b="0"/>
          <a:pathLst>
            <a:path>
              <a:moveTo>
                <a:pt x="0" y="13249"/>
              </a:moveTo>
              <a:lnTo>
                <a:pt x="1520510" y="132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/>
        </a:p>
      </dsp:txBody>
      <dsp:txXfrm>
        <a:off x="6199701" y="3616015"/>
        <a:ext cx="76025" cy="76025"/>
      </dsp:txXfrm>
    </dsp:sp>
    <dsp:sp modelId="{42A45F0C-2C9C-4BCC-8CDD-2E2C97C6E8A0}">
      <dsp:nvSpPr>
        <dsp:cNvPr id="0" name=""/>
        <dsp:cNvSpPr/>
      </dsp:nvSpPr>
      <dsp:spPr>
        <a:xfrm>
          <a:off x="6480783" y="3845285"/>
          <a:ext cx="2614777" cy="1137175"/>
        </a:xfrm>
        <a:prstGeom prst="ellips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Execution</a:t>
          </a:r>
          <a:endParaRPr lang="he-IL" sz="2800" b="1" kern="1200" dirty="0"/>
        </a:p>
      </dsp:txBody>
      <dsp:txXfrm>
        <a:off x="6863708" y="4011820"/>
        <a:ext cx="1848927" cy="804105"/>
      </dsp:txXfrm>
    </dsp:sp>
    <dsp:sp modelId="{EB6EFCA3-AC77-4759-83A1-AE8E645FC218}">
      <dsp:nvSpPr>
        <dsp:cNvPr id="0" name=""/>
        <dsp:cNvSpPr/>
      </dsp:nvSpPr>
      <dsp:spPr>
        <a:xfrm rot="20622442">
          <a:off x="5943560" y="2148671"/>
          <a:ext cx="1869885" cy="26499"/>
        </a:xfrm>
        <a:custGeom>
          <a:avLst/>
          <a:gdLst/>
          <a:ahLst/>
          <a:cxnLst/>
          <a:rect l="0" t="0" r="0" b="0"/>
          <a:pathLst>
            <a:path>
              <a:moveTo>
                <a:pt x="0" y="13249"/>
              </a:moveTo>
              <a:lnTo>
                <a:pt x="1869885" y="132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700" kern="1200"/>
        </a:p>
      </dsp:txBody>
      <dsp:txXfrm>
        <a:off x="6831756" y="2115173"/>
        <a:ext cx="93494" cy="93494"/>
      </dsp:txXfrm>
    </dsp:sp>
    <dsp:sp modelId="{14925A3A-5012-4C22-A50B-9E7945DF04D4}">
      <dsp:nvSpPr>
        <dsp:cNvPr id="0" name=""/>
        <dsp:cNvSpPr/>
      </dsp:nvSpPr>
      <dsp:spPr>
        <a:xfrm>
          <a:off x="7659913" y="756075"/>
          <a:ext cx="2537503" cy="1613243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762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Scientific Project</a:t>
          </a:r>
          <a:endParaRPr lang="he-IL" sz="2800" b="1" kern="1200" dirty="0"/>
        </a:p>
      </dsp:txBody>
      <dsp:txXfrm>
        <a:off x="8031522" y="992329"/>
        <a:ext cx="1794285" cy="1140735"/>
      </dsp:txXfrm>
    </dsp:sp>
    <dsp:sp modelId="{AF4EDBDB-EFEA-4572-9693-B53742890ACC}">
      <dsp:nvSpPr>
        <dsp:cNvPr id="0" name=""/>
        <dsp:cNvSpPr/>
      </dsp:nvSpPr>
      <dsp:spPr>
        <a:xfrm rot="9167357">
          <a:off x="2276586" y="3636423"/>
          <a:ext cx="1424275" cy="26499"/>
        </a:xfrm>
        <a:custGeom>
          <a:avLst/>
          <a:gdLst/>
          <a:ahLst/>
          <a:cxnLst/>
          <a:rect l="0" t="0" r="0" b="0"/>
          <a:pathLst>
            <a:path>
              <a:moveTo>
                <a:pt x="0" y="13249"/>
              </a:moveTo>
              <a:lnTo>
                <a:pt x="1424275" y="132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/>
        </a:p>
      </dsp:txBody>
      <dsp:txXfrm rot="10800000">
        <a:off x="2953117" y="3614065"/>
        <a:ext cx="71213" cy="71213"/>
      </dsp:txXfrm>
    </dsp:sp>
    <dsp:sp modelId="{9B0A51CE-C844-4918-9F39-CCAC4E4778E2}">
      <dsp:nvSpPr>
        <dsp:cNvPr id="0" name=""/>
        <dsp:cNvSpPr/>
      </dsp:nvSpPr>
      <dsp:spPr>
        <a:xfrm>
          <a:off x="390041" y="3625299"/>
          <a:ext cx="2154583" cy="1613243"/>
        </a:xfrm>
        <a:prstGeom prst="ellips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Planning</a:t>
          </a:r>
          <a:endParaRPr lang="he-IL" sz="2800" b="1" kern="1200" dirty="0"/>
        </a:p>
      </dsp:txBody>
      <dsp:txXfrm>
        <a:off x="705572" y="3861553"/>
        <a:ext cx="1523521" cy="1140735"/>
      </dsp:txXfrm>
    </dsp:sp>
    <dsp:sp modelId="{87CC7BF7-BE6E-4EC5-B9E9-80989ED25453}">
      <dsp:nvSpPr>
        <dsp:cNvPr id="0" name=""/>
        <dsp:cNvSpPr/>
      </dsp:nvSpPr>
      <dsp:spPr>
        <a:xfrm rot="12171512">
          <a:off x="2378910" y="2137781"/>
          <a:ext cx="1129143" cy="26499"/>
        </a:xfrm>
        <a:custGeom>
          <a:avLst/>
          <a:gdLst/>
          <a:ahLst/>
          <a:cxnLst/>
          <a:rect l="0" t="0" r="0" b="0"/>
          <a:pathLst>
            <a:path>
              <a:moveTo>
                <a:pt x="0" y="13249"/>
              </a:moveTo>
              <a:lnTo>
                <a:pt x="1129143" y="132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500" kern="1200"/>
        </a:p>
      </dsp:txBody>
      <dsp:txXfrm rot="10800000">
        <a:off x="2915253" y="2122802"/>
        <a:ext cx="56457" cy="56457"/>
      </dsp:txXfrm>
    </dsp:sp>
    <dsp:sp modelId="{1B539B52-0395-4C2B-BC84-093D0B01F2F2}">
      <dsp:nvSpPr>
        <dsp:cNvPr id="0" name=""/>
        <dsp:cNvSpPr/>
      </dsp:nvSpPr>
      <dsp:spPr>
        <a:xfrm>
          <a:off x="0" y="657843"/>
          <a:ext cx="2658125" cy="1625214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Investigation &amp; Research</a:t>
          </a:r>
          <a:endParaRPr lang="he-IL" sz="2400" b="1" kern="1200" dirty="0"/>
        </a:p>
      </dsp:txBody>
      <dsp:txXfrm>
        <a:off x="389273" y="895850"/>
        <a:ext cx="1879579" cy="1149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903292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r">
              <a:defRPr sz="13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95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l">
              <a:defRPr sz="1300"/>
            </a:lvl1pPr>
          </a:lstStyle>
          <a:p>
            <a:fld id="{1463B802-5EC9-4118-89D5-DB25221AC71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903292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r">
              <a:defRPr sz="13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95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l">
              <a:defRPr sz="1300"/>
            </a:lvl1pPr>
          </a:lstStyle>
          <a:p>
            <a:fld id="{48BC285A-83FB-4C31-B849-E8B4C47F2AF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1394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b="1" dirty="0">
                <a:solidFill>
                  <a:srgbClr val="222222"/>
                </a:solidFill>
                <a:latin typeface="book antiqua,palatino,serif"/>
              </a:rPr>
              <a:t>בית הספר פועלים בהתאם למודל, שפותח במכון ברנקו וייס, שנועד להוביל בני נוער שנמצאים בהדרה ובסיכון. ליצור סוג של </a:t>
            </a:r>
            <a:r>
              <a:rPr lang="he-IL" sz="1200" b="1" dirty="0" err="1">
                <a:solidFill>
                  <a:srgbClr val="222222"/>
                </a:solidFill>
                <a:latin typeface="book antiqua,palatino,serif"/>
              </a:rPr>
              <a:t>אוירת</a:t>
            </a:r>
            <a:r>
              <a:rPr lang="he-IL" sz="1200" b="1" dirty="0">
                <a:solidFill>
                  <a:srgbClr val="222222"/>
                </a:solidFill>
                <a:latin typeface="book antiqua,palatino,serif"/>
              </a:rPr>
              <a:t> משפחתיות, תחושת מסוגלות, </a:t>
            </a:r>
            <a:r>
              <a:rPr lang="he-IL" sz="1200" b="1" dirty="0" err="1">
                <a:solidFill>
                  <a:srgbClr val="222222"/>
                </a:solidFill>
                <a:latin typeface="book antiqua,palatino,serif"/>
              </a:rPr>
              <a:t>האלאת</a:t>
            </a:r>
            <a:r>
              <a:rPr lang="he-IL" sz="1200" b="1" dirty="0">
                <a:solidFill>
                  <a:srgbClr val="222222"/>
                </a:solidFill>
                <a:latin typeface="book antiqua,palatino,serif"/>
              </a:rPr>
              <a:t> הביטחון האישי, </a:t>
            </a:r>
            <a:r>
              <a:rPr lang="he-IL" sz="1200" b="1" dirty="0" err="1">
                <a:solidFill>
                  <a:srgbClr val="222222"/>
                </a:solidFill>
                <a:latin typeface="book antiqua,palatino,serif"/>
              </a:rPr>
              <a:t>איכפתיות</a:t>
            </a:r>
            <a:r>
              <a:rPr lang="he-IL" sz="1200" b="1" dirty="0">
                <a:solidFill>
                  <a:srgbClr val="222222"/>
                </a:solidFill>
                <a:latin typeface="book antiqua,palatino,serif"/>
              </a:rPr>
              <a:t> ובעיקר שייכות.</a:t>
            </a:r>
            <a:endParaRPr lang="he-IL" sz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he-IL" sz="1200" b="1" dirty="0">
                <a:solidFill>
                  <a:srgbClr val="222222"/>
                </a:solidFill>
                <a:latin typeface="book antiqua,palatino,serif"/>
              </a:rPr>
              <a:t>המודל כולל מסגרות עבודה קטנות, ברמת בית הספר וברמת הכיתה, כדי לאפשר טיפול פרטני ככל האפשר, קשר ישיר וחם בין מורים לבין תלמידים, והתאמת תוכנית למידה אישית לכל תלמיד.</a:t>
            </a:r>
            <a:endParaRPr lang="he-IL" sz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he-IL" sz="1200" b="1" dirty="0">
                <a:solidFill>
                  <a:srgbClr val="222222"/>
                </a:solidFill>
                <a:latin typeface="book antiqua,palatino,serif"/>
              </a:rPr>
              <a:t>צוות בית הספר שם דגש על עידוד להצלחה למרות הקשיים, בדרך שיח דו-כיווני בין מורים לתלמידים, הקשבה לצרכים הייחודיים והמיוחדים של כל תלמיד וטיפוח ביטחון עצמי באמצעות חוויות של הצלחה.</a:t>
            </a:r>
            <a:endParaRPr lang="he-IL" sz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he-IL" sz="1200" b="1" dirty="0">
                <a:solidFill>
                  <a:srgbClr val="222222"/>
                </a:solidFill>
                <a:latin typeface="book antiqua,palatino,serif"/>
              </a:rPr>
              <a:t>בית הספר מציב ציפיות ודרישות גבוהות מהתלמידים, בתחום האקדמי ובתחום ההתנהגות, כדרך להעברת מסר של אמון ביכולתם/ן של התלמידים/ות.</a:t>
            </a:r>
            <a:endParaRPr lang="he-IL" sz="1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C285A-83FB-4C31-B849-E8B4C47F2AF7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307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sz="1200" dirty="0"/>
              <a:t>Israel borders on the desert, water shortage drives innovation</a:t>
            </a:r>
            <a:endParaRPr lang="en-US" sz="90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581725-45A8-4355-AA4F-05B8526A2D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4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cap="all" dirty="0">
                <a:solidFill>
                  <a:srgbClr val="333333"/>
                </a:solidFill>
                <a:latin typeface="Abril Fatface"/>
              </a:rPr>
              <a:t>עיקרון שיטת ה- </a:t>
            </a:r>
            <a:r>
              <a:rPr lang="en-US" cap="all" dirty="0">
                <a:solidFill>
                  <a:srgbClr val="333333"/>
                </a:solidFill>
                <a:latin typeface="Abril Fatface"/>
              </a:rPr>
              <a:t>NTF</a:t>
            </a:r>
          </a:p>
          <a:p>
            <a:r>
              <a:rPr lang="en-US" b="1" dirty="0">
                <a:solidFill>
                  <a:srgbClr val="666666"/>
                </a:solidFill>
                <a:latin typeface="Arimo"/>
              </a:rPr>
              <a:t>N</a:t>
            </a:r>
            <a:r>
              <a:rPr lang="en-US" dirty="0">
                <a:solidFill>
                  <a:srgbClr val="666666"/>
                </a:solidFill>
                <a:latin typeface="Arimo"/>
              </a:rPr>
              <a:t>utrient </a:t>
            </a:r>
            <a:r>
              <a:rPr lang="en-US" b="1" dirty="0">
                <a:solidFill>
                  <a:srgbClr val="666666"/>
                </a:solidFill>
                <a:latin typeface="Arimo"/>
              </a:rPr>
              <a:t>F</a:t>
            </a:r>
            <a:r>
              <a:rPr lang="en-US" dirty="0">
                <a:solidFill>
                  <a:srgbClr val="666666"/>
                </a:solidFill>
                <a:latin typeface="Arimo"/>
              </a:rPr>
              <a:t>ilm </a:t>
            </a:r>
            <a:r>
              <a:rPr lang="en-US" b="1" dirty="0" err="1">
                <a:solidFill>
                  <a:srgbClr val="666666"/>
                </a:solidFill>
                <a:latin typeface="Arimo"/>
              </a:rPr>
              <a:t>T</a:t>
            </a:r>
            <a:r>
              <a:rPr lang="en-US" dirty="0" err="1">
                <a:solidFill>
                  <a:srgbClr val="666666"/>
                </a:solidFill>
                <a:latin typeface="Arimo"/>
              </a:rPr>
              <a:t>echniqe</a:t>
            </a:r>
            <a:r>
              <a:rPr lang="en-US" dirty="0">
                <a:solidFill>
                  <a:srgbClr val="666666"/>
                </a:solidFill>
                <a:latin typeface="Arimo"/>
              </a:rPr>
              <a:t> – </a:t>
            </a:r>
            <a:r>
              <a:rPr lang="he-IL" dirty="0">
                <a:solidFill>
                  <a:srgbClr val="666666"/>
                </a:solidFill>
                <a:latin typeface="Arimo"/>
              </a:rPr>
              <a:t>שיטה זו מבוססת על כך שזרימת המים במערכת היא כעובי פילם (סרט צילום) ורק שורשי הצמח נוגעים במים שזורמים תחתם.</a:t>
            </a:r>
          </a:p>
          <a:p>
            <a:r>
              <a:rPr lang="he-IL" dirty="0">
                <a:solidFill>
                  <a:srgbClr val="666666"/>
                </a:solidFill>
                <a:latin typeface="Arimo"/>
              </a:rPr>
              <a:t>במילים פשוטות- משאבה שנמצאת במיכל המים שבתחתית המערכת מעלה את המים אל תעלת השתילה העליונה, משם זורמים המים (על פי עיקרון הגרביטציה) מקומה לקומה במורד המערכת בחזרה אל </a:t>
            </a:r>
            <a:r>
              <a:rPr lang="he-IL" dirty="0" err="1">
                <a:solidFill>
                  <a:srgbClr val="666666"/>
                </a:solidFill>
                <a:latin typeface="Arimo"/>
              </a:rPr>
              <a:t>המיכל</a:t>
            </a:r>
            <a:r>
              <a:rPr lang="he-IL" dirty="0">
                <a:solidFill>
                  <a:srgbClr val="666666"/>
                </a:solidFill>
                <a:latin typeface="Arimo"/>
              </a:rPr>
              <a:t> וחוזר חלילה.</a:t>
            </a:r>
            <a:endParaRPr lang="he-IL" b="0" i="0" dirty="0">
              <a:solidFill>
                <a:srgbClr val="666666"/>
              </a:solidFill>
              <a:effectLst/>
              <a:latin typeface="Arimo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C285A-83FB-4C31-B849-E8B4C47F2AF7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403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6EE1-018C-4D77-8ED0-8D217AE082B2}" type="datetime8">
              <a:rPr lang="he-IL" smtClean="0"/>
              <a:t>14 מרץ 21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845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244C-3E4B-40E9-98D1-778B5457718B}" type="datetime8">
              <a:rPr lang="he-IL" smtClean="0"/>
              <a:t>14 מרץ 21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623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9EBF-DE6C-4C02-84CC-726EB5E864F7}" type="datetime8">
              <a:rPr lang="he-IL" smtClean="0"/>
              <a:t>14 מרץ 21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084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Wat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2"/>
          <p:cNvSpPr>
            <a:spLocks noChangeShapeType="1"/>
          </p:cNvSpPr>
          <p:nvPr userDrawn="1"/>
        </p:nvSpPr>
        <p:spPr bwMode="auto">
          <a:xfrm>
            <a:off x="952500" y="1081088"/>
            <a:ext cx="1076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algn="r" rtl="1">
              <a:defRPr/>
            </a:pPr>
            <a:endParaRPr lang="en-US" sz="1800">
              <a:latin typeface="Arial" charset="0"/>
              <a:cs typeface="+mn-cs"/>
            </a:endParaRPr>
          </a:p>
        </p:txBody>
      </p:sp>
      <p:sp>
        <p:nvSpPr>
          <p:cNvPr id="263173" name="Rectangle 5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80582" y="332656"/>
            <a:ext cx="5953005" cy="648072"/>
          </a:xfrm>
        </p:spPr>
        <p:txBody>
          <a:bodyPr/>
          <a:lstStyle>
            <a:lvl1pPr algn="l" rtl="0">
              <a:defRPr sz="3600">
                <a:solidFill>
                  <a:schemeClr val="bg1">
                    <a:lumMod val="25000"/>
                  </a:schemeClr>
                </a:solidFill>
                <a:cs typeface="+mj-cs"/>
              </a:defRPr>
            </a:lvl1pPr>
          </a:lstStyle>
          <a:p>
            <a:r>
              <a:rPr lang="en-US" dirty="0"/>
              <a:t>English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1217084" y="62515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285F4-AA1D-4441-B623-645A5EE9F5F3}" type="datetime8">
              <a:rPr lang="he-IL" smtClean="0"/>
              <a:t>14 מרץ 21</a:t>
            </a:fld>
            <a:endParaRPr lang="en-US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58B48-A31D-4DC3-B220-8A66299D118E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551D7B62-E909-431E-9B93-00B6C88A47BB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10642736" y="5308583"/>
            <a:ext cx="205408" cy="2578133"/>
          </a:xfrm>
          <a:prstGeom prst="rect">
            <a:avLst/>
          </a:prstGeom>
          <a:gradFill>
            <a:gsLst>
              <a:gs pos="0">
                <a:srgbClr val="CCECFF"/>
              </a:gs>
              <a:gs pos="100000">
                <a:srgbClr val="3366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>
              <a:defRPr/>
            </a:pPr>
            <a:r>
              <a:rPr lang="en-US" sz="1200" b="0" dirty="0">
                <a:latin typeface="Arial" pitchFamily="34" charset="0"/>
                <a:cs typeface="Arial" pitchFamily="34" charset="0"/>
              </a:rPr>
              <a:t>Rotary Hands Across Water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49262F-6A5C-4766-9351-BB5EA02330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4" y="6039024"/>
            <a:ext cx="2578133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349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8EF6-B182-430A-ADD7-E2BE482A0B0E}" type="datetime8">
              <a:rPr lang="he-IL" smtClean="0"/>
              <a:t>14 מרץ 21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355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BE892-D5A8-4299-8F85-6C9A58823F49}" type="datetime8">
              <a:rPr lang="he-IL" smtClean="0"/>
              <a:t>14 מרץ 21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095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2A2A-7996-4651-AF37-1080606CE700}" type="datetime8">
              <a:rPr lang="he-IL" smtClean="0"/>
              <a:t>14 מרץ 21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646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85D2-1AB4-474D-8026-CA42D6E6F7D8}" type="datetime8">
              <a:rPr lang="he-IL" smtClean="0"/>
              <a:t>14 מרץ 21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6700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346-62D3-4CAD-83CA-5D7FE4745241}" type="datetime8">
              <a:rPr lang="he-IL" smtClean="0"/>
              <a:t>14 מרץ 21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536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715-236B-4361-9288-D4C8EF7645EC}" type="datetime8">
              <a:rPr lang="he-IL" smtClean="0"/>
              <a:t>14 מרץ 21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416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861E-5B76-4B9E-B217-904A6E52FACD}" type="datetime8">
              <a:rPr lang="he-IL" smtClean="0"/>
              <a:t>14 מרץ 21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235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BF90-FE70-48B8-AA86-CEA74C30745F}" type="datetime8">
              <a:rPr lang="he-IL" smtClean="0"/>
              <a:t>14 מרץ 21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170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6E19A-896A-465C-8FD5-C6F78A5E4E56}" type="datetime8">
              <a:rPr lang="he-IL" smtClean="0"/>
              <a:t>14 מרץ 21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EAE2F-915E-4D9B-87D9-52C7B1F3A5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072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s://&#1513;&#1514;&#1497;&#1500;.co.il/%D7%94%D7%99%D7%93%D7%A8%D7%95%D7%A4%D7%95%D7%A0%D7%99%D7%A7%D7%94-%D7%9E%D7%93%D7%A8%D7%99%D7%9A-%D7%9C%D7%9E%D7%AA%D7%97%D7%99%D7%9C%D7%99%D7%9D" TargetMode="Externa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2"/>
          <p:cNvSpPr txBox="1">
            <a:spLocks noChangeArrowheads="1"/>
          </p:cNvSpPr>
          <p:nvPr/>
        </p:nvSpPr>
        <p:spPr bwMode="auto">
          <a:xfrm rot="-5400000">
            <a:off x="1940870" y="2831307"/>
            <a:ext cx="46166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rtl="1">
              <a:spcBef>
                <a:spcPct val="50000"/>
              </a:spcBef>
            </a:pP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90186" y="4080369"/>
            <a:ext cx="8782868" cy="190821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he-IL" altLang="he-IL" b="1" dirty="0">
              <a:solidFill>
                <a:srgbClr val="003399"/>
              </a:solidFill>
            </a:endParaRPr>
          </a:p>
          <a:p>
            <a:pPr algn="ctr"/>
            <a:r>
              <a:rPr lang="en-US" altLang="he-IL" sz="3200" b="1" dirty="0">
                <a:solidFill>
                  <a:srgbClr val="003399"/>
                </a:solidFill>
              </a:rPr>
              <a:t>Twinning Side by Side </a:t>
            </a:r>
          </a:p>
          <a:p>
            <a:pPr algn="ctr"/>
            <a:endParaRPr lang="en-US" altLang="he-IL" sz="1600" b="1" dirty="0">
              <a:solidFill>
                <a:srgbClr val="003399"/>
              </a:solidFill>
            </a:endParaRPr>
          </a:p>
          <a:p>
            <a:pPr algn="ctr"/>
            <a:r>
              <a:rPr lang="en-US" altLang="he-IL" b="1" dirty="0">
                <a:solidFill>
                  <a:srgbClr val="003399"/>
                </a:solidFill>
              </a:rPr>
              <a:t>Develop awareness of Water and Sanitation </a:t>
            </a:r>
          </a:p>
          <a:p>
            <a:pPr algn="ctr"/>
            <a:r>
              <a:rPr lang="en-US" altLang="he-IL" b="1" dirty="0">
                <a:solidFill>
                  <a:srgbClr val="003399"/>
                </a:solidFill>
              </a:rPr>
              <a:t>Challenges and solutions, with joint STEAM education </a:t>
            </a:r>
          </a:p>
          <a:p>
            <a:pPr algn="ctr"/>
            <a:endParaRPr lang="en-US" altLang="he-IL" sz="1600" b="1" dirty="0">
              <a:solidFill>
                <a:srgbClr val="00339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EAF3CE-3C99-47B6-AFD8-5F3CCB946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9472" y="360584"/>
            <a:ext cx="5038452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he-IL" sz="2800" b="1" dirty="0">
                <a:solidFill>
                  <a:srgbClr val="003399"/>
                </a:solidFill>
              </a:rPr>
              <a:t>Rotary Hands Across Water</a:t>
            </a:r>
            <a:endParaRPr lang="he-IL" altLang="he-IL" sz="2000" dirty="0">
              <a:solidFill>
                <a:srgbClr val="003399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6751806" y="1467692"/>
            <a:ext cx="48358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Primary School no 1 </a:t>
            </a:r>
          </a:p>
          <a:p>
            <a:pPr algn="ctr"/>
            <a:r>
              <a:rPr lang="en-US" sz="2800" dirty="0"/>
              <a:t>in Konstancin-Jeziorna, POLAND</a:t>
            </a:r>
            <a:endParaRPr lang="he-IL" sz="2800" dirty="0"/>
          </a:p>
        </p:txBody>
      </p:sp>
      <p:sp>
        <p:nvSpPr>
          <p:cNvPr id="11" name="מלבן 10"/>
          <p:cNvSpPr/>
          <p:nvPr/>
        </p:nvSpPr>
        <p:spPr>
          <a:xfrm>
            <a:off x="1390186" y="1381269"/>
            <a:ext cx="35117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Branco Veiss Beit Ariel</a:t>
            </a:r>
          </a:p>
          <a:p>
            <a:pPr algn="ctr"/>
            <a:r>
              <a:rPr lang="en-US" sz="2800" dirty="0"/>
              <a:t>in Beer Sheva, ISRAEL</a:t>
            </a:r>
            <a:endParaRPr lang="he-IL" sz="2800" dirty="0"/>
          </a:p>
        </p:txBody>
      </p:sp>
      <p:pic>
        <p:nvPicPr>
          <p:cNvPr id="2050" name="Picture 2" descr="Branco Weis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8" y="2560389"/>
            <a:ext cx="3954952" cy="8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12" name="מציין מיקום של מספר שקופית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1</a:t>
            </a:fld>
            <a:endParaRPr lang="he-IL"/>
          </a:p>
        </p:txBody>
      </p:sp>
      <p:pic>
        <p:nvPicPr>
          <p:cNvPr id="16" name="Google Shape;112;p1" descr="A picture containing text&#10;&#10;Description automatically generated">
            <a:extLst>
              <a:ext uri="{FF2B5EF4-FFF2-40B4-BE49-F238E27FC236}">
                <a16:creationId xmlns:a16="http://schemas.microsoft.com/office/drawing/2014/main" id="{8093425D-8C02-418A-A262-C471C65D60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937" y="301111"/>
            <a:ext cx="2820497" cy="961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32196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10</a:t>
            </a:fld>
            <a:endParaRPr lang="he-IL"/>
          </a:p>
        </p:txBody>
      </p:sp>
      <p:grpSp>
        <p:nvGrpSpPr>
          <p:cNvPr id="5" name="קבוצה 4"/>
          <p:cNvGrpSpPr/>
          <p:nvPr/>
        </p:nvGrpSpPr>
        <p:grpSpPr>
          <a:xfrm>
            <a:off x="296047" y="178658"/>
            <a:ext cx="2537503" cy="1613243"/>
            <a:chOff x="7659913" y="756075"/>
            <a:chExt cx="2537503" cy="1613243"/>
          </a:xfrm>
        </p:grpSpPr>
        <p:sp>
          <p:nvSpPr>
            <p:cNvPr id="6" name="אליפסה 5"/>
            <p:cNvSpPr/>
            <p:nvPr/>
          </p:nvSpPr>
          <p:spPr>
            <a:xfrm>
              <a:off x="7659913" y="756075"/>
              <a:ext cx="2537503" cy="16132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7" name="אליפסה 4"/>
            <p:cNvSpPr txBox="1"/>
            <p:nvPr/>
          </p:nvSpPr>
          <p:spPr>
            <a:xfrm>
              <a:off x="8031522" y="992329"/>
              <a:ext cx="1794285" cy="1140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/>
                <a:t>Scientific Project</a:t>
              </a:r>
              <a:endParaRPr lang="he-IL" sz="2800" b="1" kern="1200" dirty="0"/>
            </a:p>
          </p:txBody>
        </p:sp>
      </p:grpSp>
      <p:sp>
        <p:nvSpPr>
          <p:cNvPr id="8" name="מלבן 7"/>
          <p:cNvSpPr/>
          <p:nvPr/>
        </p:nvSpPr>
        <p:spPr>
          <a:xfrm>
            <a:off x="230602" y="4550436"/>
            <a:ext cx="112201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Grow various edible plants under desert conditions.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Compare hydroponic growth conditions with regular ones.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Calculate growth rate and water consumption. </a:t>
            </a:r>
            <a:endParaRPr lang="he-IL" sz="3200" dirty="0"/>
          </a:p>
        </p:txBody>
      </p:sp>
      <p:pic>
        <p:nvPicPr>
          <p:cNvPr id="10" name="Picture 4" descr="https://lh3.googleusercontent.com/PKiylkd8GvpYhcRHGRr2hwiDhB8k7QvO4PkQyCBCfQhG6f6NcEFio8o5DRxudSkkS4LGYStWtgGY2tKyfciw6uxQ9vuBirzN6iqXi7VFsw2sWcLTtnMRnAju6TUOH9EySPP25SKt-3nWqWTAhLPfC_rK5az5EaJVHS3cFg9fujujJ9cAkNyTuzTway7lB-1CmJ4PaOfHoKM6oQfdr2gcI8eW2SVTCqCc8hozXJR7okpoG35Y1C4_nAIi3Y7yDSth7XGUfb5eowRinPPFS57FEsy_ol5ba4ZPqvc2PqbGmGmeEK08gYuthu3XgrkVffZQOMO0WvFAHCCzoiHm50VyEZOdFa11eNgZHwFeWRFgB3gtNui5vegDA0mTu4WyFWPlmJkWVEsiz9NUl2FHjKIiNwR5cOB5n_sDphv7m4mzF-7httdYuAmiiXHRsdZxsA71xISNtZdMZuKnyBA-It5tqLZ99blg_TughvvzTC5iGJTI3ZtTFmM97WL-lG14HOq9qZZS9Eo0p7ojt1HjnzXZpWuRwAND9rhPNaYxJt-C7qKe9ati9yL7JUS2NHxiHsm680sSgKMntNQ1vMJlEp-A9waZ3DYoCTb2U-xij53YYMUkndwphbkovlU5LWiX7YrSzEzXjIXoL1DJ-mcjlsIYcVMsHIoGmD48XW8hpUfw7Wt0H-ZxfAaQr0ihdWrMrIE=w490-h653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12492" r="1849" b="29993"/>
          <a:stretch/>
        </p:blipFill>
        <p:spPr bwMode="auto">
          <a:xfrm>
            <a:off x="37922" y="1913938"/>
            <a:ext cx="3053751" cy="25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749262F-6A5C-4766-9351-BB5EA02330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5" y="6039024"/>
            <a:ext cx="1994334" cy="412402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4"/>
          <a:srcRect l="1472" t="14554"/>
          <a:stretch/>
        </p:blipFill>
        <p:spPr>
          <a:xfrm>
            <a:off x="3255759" y="742419"/>
            <a:ext cx="5753507" cy="3742191"/>
          </a:xfrm>
          <a:prstGeom prst="rect">
            <a:avLst/>
          </a:prstGeom>
        </p:spPr>
      </p:pic>
      <p:pic>
        <p:nvPicPr>
          <p:cNvPr id="14" name="Picture 2" descr="https://lh3.googleusercontent.com/En4TlxDB1tE6fS8_M-417zQoH4HO1ituSMjcp9n-od57UYJBFPf7lCLb9s5a02wvnXh35M6r8y2kbAC_yIt2IYn1gv3XxpAOCGzRaOQCwRt_AZlbd3Z-J54RtYk7ncNIbL9MoNmKoLQ7271vowr3u-MICD5eIivKyEYjjGfIpTve8zwBNX30SLqXfWF2OqhIZJUzwZBzgCDlJfhhoWRsrzfaiU5uI7GX3DoFQqjldmWkUondz1D50l8cP_aKx0KXaCIiAm2wjJ-eML0aA1xris7BDoGj_5oQnaQHo9xNggHsUKEbjiLkzH0IOGdWsCrlNdiHtQQBKW0DTXLoB5r0T9RWDo6iA0vLfg6ypdNZqJp6F5ICcvURm_XqDW_hxTna_vr0YWyGZ0hUbWjTfT093WLrAi5Uz7J6ycCu3Bms4YtcnLgEAF__2RKHRLoML78rcjF0t5zCG2dFWgE9dpJddfUuMyUrw8h9Wgqm8H-LGmNzivLmkzWGs0MiySTA_QoqbbTeWo_sg7PhYA8mxZl73rDYVMNEEUfexEYq2I0kEw9MDi8pJz3wz2QK23ip7bVtC0iHurcJ8hbFBZNVGXRrva_ZYrQLsZdNLKm_wQcnfjPyTYZAn83fhJOksB_rJtPc3YP2AxS2Mbl0i-93VvTzbeBCdL3FFU4EVGBpzzBg-glqIz_THNQYPMgX1fnuRUY=w490-h653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293" y="731303"/>
            <a:ext cx="2824756" cy="376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50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11</a:t>
            </a:fld>
            <a:endParaRPr lang="he-IL"/>
          </a:p>
        </p:txBody>
      </p:sp>
      <p:grpSp>
        <p:nvGrpSpPr>
          <p:cNvPr id="5" name="קבוצה 4"/>
          <p:cNvGrpSpPr/>
          <p:nvPr/>
        </p:nvGrpSpPr>
        <p:grpSpPr>
          <a:xfrm>
            <a:off x="296047" y="178658"/>
            <a:ext cx="2537503" cy="1613243"/>
            <a:chOff x="7659913" y="756075"/>
            <a:chExt cx="2537503" cy="1613243"/>
          </a:xfrm>
        </p:grpSpPr>
        <p:sp>
          <p:nvSpPr>
            <p:cNvPr id="6" name="אליפסה 5"/>
            <p:cNvSpPr/>
            <p:nvPr/>
          </p:nvSpPr>
          <p:spPr>
            <a:xfrm>
              <a:off x="7659913" y="756075"/>
              <a:ext cx="2537503" cy="16132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7" name="אליפסה 4"/>
            <p:cNvSpPr txBox="1"/>
            <p:nvPr/>
          </p:nvSpPr>
          <p:spPr>
            <a:xfrm>
              <a:off x="8031522" y="992329"/>
              <a:ext cx="1794285" cy="1140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/>
                <a:t>Scientific Project</a:t>
              </a:r>
              <a:endParaRPr lang="he-IL" sz="2800" b="1" kern="1200" dirty="0"/>
            </a:p>
          </p:txBody>
        </p:sp>
      </p:grp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2"/>
          <a:srcRect l="16947" t="9192"/>
          <a:stretch/>
        </p:blipFill>
        <p:spPr>
          <a:xfrm>
            <a:off x="124369" y="2116212"/>
            <a:ext cx="4882603" cy="4003884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6000"/>
                    </a14:imgEffect>
                    <a14:imgEffect>
                      <a14:brightnessContrast bright="21000" contrast="18000"/>
                    </a14:imgEffect>
                  </a14:imgLayer>
                </a14:imgProps>
              </a:ext>
            </a:extLst>
          </a:blip>
          <a:srcRect l="6667" t="963" r="15069"/>
          <a:stretch/>
        </p:blipFill>
        <p:spPr>
          <a:xfrm rot="16200000">
            <a:off x="8056797" y="2084772"/>
            <a:ext cx="2984413" cy="5035357"/>
          </a:xfrm>
          <a:prstGeom prst="rect">
            <a:avLst/>
          </a:prstGeom>
        </p:spPr>
      </p:pic>
      <p:pic>
        <p:nvPicPr>
          <p:cNvPr id="12" name="Picture 2" descr="תמונה צמחים לגידול הידרופוני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51" y="317121"/>
            <a:ext cx="2896700" cy="209629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7"/>
          <a:srcRect l="142" t="643" r="11897" b="16637"/>
          <a:stretch/>
        </p:blipFill>
        <p:spPr>
          <a:xfrm>
            <a:off x="8153400" y="239335"/>
            <a:ext cx="3913282" cy="276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76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12</a:t>
            </a:fld>
            <a:endParaRPr lang="he-IL"/>
          </a:p>
        </p:txBody>
      </p:sp>
      <p:grpSp>
        <p:nvGrpSpPr>
          <p:cNvPr id="4" name="קבוצה 3"/>
          <p:cNvGrpSpPr/>
          <p:nvPr/>
        </p:nvGrpSpPr>
        <p:grpSpPr>
          <a:xfrm>
            <a:off x="655319" y="414015"/>
            <a:ext cx="2634507" cy="1613243"/>
            <a:chOff x="4172726" y="4865"/>
            <a:chExt cx="2634507" cy="1613243"/>
          </a:xfrm>
        </p:grpSpPr>
        <p:sp>
          <p:nvSpPr>
            <p:cNvPr id="5" name="אליפסה 4"/>
            <p:cNvSpPr/>
            <p:nvPr/>
          </p:nvSpPr>
          <p:spPr>
            <a:xfrm>
              <a:off x="4172726" y="4865"/>
              <a:ext cx="2634507" cy="1613243"/>
            </a:xfrm>
            <a:prstGeom prst="ellips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6" name="אליפסה 4"/>
            <p:cNvSpPr txBox="1"/>
            <p:nvPr/>
          </p:nvSpPr>
          <p:spPr>
            <a:xfrm>
              <a:off x="4558541" y="241119"/>
              <a:ext cx="1862877" cy="1140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/>
                <a:t>Community Education</a:t>
              </a:r>
              <a:endParaRPr lang="he-IL" sz="2800" b="1" kern="1200" dirty="0"/>
            </a:p>
          </p:txBody>
        </p:sp>
      </p:grpSp>
      <p:pic>
        <p:nvPicPr>
          <p:cNvPr id="7" name="Picture 2" descr="https://lh3.googleusercontent.com/itnnuT8LKTq7bWXbSWwO45ypN7-tD6OTp9Nh27LEeuXTmQLn6lkACWNvmx97_BOiqGzGjyGE9zYd6CT-MJamS_loEm79v-Y7IB8_-5GFmFIwSFD_Myl3pQZwEaflWwzcUjpjVMp2kM-kV9qQifrhJUaO0sY0Ue7-c2F2a3_o7K5sU56bLiVD8y83Zca4J7i7LORLxPW2lYxyBxWRMJ0Y4lPZjxfRBGCrQMZwLDD56GldFVv8PjFr3rdbNDMvd0oRAUBqbgN02LK7aZvC_5joaHrem5NEhYgKYyA4IVZ5QBBEEPEi2kU7LbQU-wQFn1CxaesY0HiorkcnSu8yQQ83WaNJnc24mGTutKTmOOPuamApl-pfflh_9_W-_YOYCmL5x_mSeAbwVr-kXbR3A4XRTQ4npXPCpu_r9H5Og-gCNEMHTtkTW8RfMHQBxqgceIKbEAVRc4gn5r4Qo2uRspdGKX_m-AEPhuoW4tdiSCIgGWp09v0dTkHLie7c2J8E26mrvbv7hN93f713hDgQWHs7sldekCcWJhrf61N3V_E6lwXcUD3HEQuPKTmsuWr15bw1PDFNzNLg9b9mk00qfmPXUhcOgO-9sFLw6sCkJFshiys79DXoHJjgxiuisuL5anAHh64I56uZ2QI7VcmcrPZuW-wgrozJqCHqsM3Dumd3rp2_eXUlRCzFQNcxzDN6Zzo=w490-h653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0" t="23940" r="2661" b="17752"/>
          <a:stretch/>
        </p:blipFill>
        <p:spPr bwMode="auto">
          <a:xfrm>
            <a:off x="7409823" y="275005"/>
            <a:ext cx="4782177" cy="474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lh3.googleusercontent.com/MnWwiiFK1ESP6Pk_-BGJ-EaYUaiuO8UZ1xR5R9VWS39n6Mm6z4kaF7VRb0M2ClJyuVp9yzfBgLKiRyQc0h4WToD4Ah4Pw4kW1_YKzbd5bGzv6DRqJfWqCunhq1WmsjyBXP9NLgZirdN1SWP7jqbGGaHz-87tbURsL7MiUVIpb7BKe5WcirDBY_HmX6gTRnQHVjUnX8d_mexyOnrWiw9FmtVBMQK-_MvoVQ0ecXKFEr-QTSIRlZ1yCSG52e4HJo0kytmzfmtnLaOLgWYiuehURK3f9ZSpvDhf8mlH5M_zGN0ycRw1c3DDSopIgXaW25Hx_WL2Zs-vbfe3zh3V7_5UrU_p23FAADRAJWRZ4JV9mV5X1ieRKM8IihwEHmJZc4ygt-QCq6eznK3M9T4QpkCLUeibuxiu52cJjbmbbjam3fqU0lrIAjJf2hduGVmE4ctyA2VbBO7s2DT4i8k79eDYIbtNM0_A6_9IHEUzFCdmmCkQBztcEBSmpovvjWkMU89yuODmAteVWUkJCAhDEEmYx3DFZ14XStCIIMBkF7rw65iAyyFbM_M8fBLNe397kVrbdnIlYDu_3tUIh4Hwo_g_Mv4mLk_JDxxRio82tPhpws02QMHKHO5-md4SFkgqXyOaA0CkXWxwfElmZtIyEj2_se-G1vNUGV1-KnFArhIiPc6hEhtLDegJOZAXnLpR7rg=w490-h653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88" y="299758"/>
            <a:ext cx="3524435" cy="469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h3.googleusercontent.com/6IMaxIlu1no9Oeczixcf1hZg4vkRNrNmTrFHSfy3ZopKgG1P2qZIxdf7H8aqx2G4MATHaby_W-IKiQglP0lqxj579hwE_Z5Jjsem-ydNxoo1y7Ohsj717zIuKITjUSgHMVF9Gp2wnewoyhiCcG2jBV_t4hyxDt3ZSXR8XgbAGHHn8xwJJPqeG21QVq4V47LOA4nMxN439Oi07O4WhQNotjGpQY5ag1VMaJ-Sgf_1gSt9_qOzDMg3VLVx_3snqEQmXUW0yVOXdW2PKZiLIXsiEvz1vwg_N-9XwK5rQMGAZyTeVOqTfT-PJfEYBIlkYRfkifHxwpFp6nmdre4r31B5xWyY5vn0GhQISn4UcROrSzL5Sywa559B9qi3cS7JjWjoWYB6ssSVa-6JpmgMLp-Xw0dXPHdjh5VHbe_SmEN12_zp_T_QvO5IvyhfFjZ56-8xiJ4HlyqCUevtGxXPglkwIWhSAK0OqzM0SbcIM5ajGDmEgfbC1O9jqLpkNyfVsb-KJnr36towOqCoq-S0JHn7P7GuVXnaSAbei2H1V82g0CaVKHBqC4wRSwfvb-Yc9Qnf9cfRpe5r3UiwG_RBuirKL7BPgpDyTeGJnQPcTSBa9VvhBWzs__MYKEVJlQHsfZCtGU11qAMvS668daTF3mdNtbRdwp2hiBtDTIJQMgP9Bnk6xGdfHCoKeCWEcUPfeOE=w613-h460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" y="3150747"/>
            <a:ext cx="4363426" cy="327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3749262F-6A5C-4766-9351-BB5EA02330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5" y="6039024"/>
            <a:ext cx="2189088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51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13</a:t>
            </a:fld>
            <a:endParaRPr lang="he-IL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3335121696"/>
              </p:ext>
            </p:extLst>
          </p:nvPr>
        </p:nvGraphicFramePr>
        <p:xfrm>
          <a:off x="493486" y="589037"/>
          <a:ext cx="109582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7">
            <a:extLst>
              <a:ext uri="{FF2B5EF4-FFF2-40B4-BE49-F238E27FC236}">
                <a16:creationId xmlns:a16="http://schemas.microsoft.com/office/drawing/2014/main" id="{3749262F-6A5C-4766-9351-BB5EA02330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4" y="6039024"/>
            <a:ext cx="2094495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29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14</a:t>
            </a:fld>
            <a:endParaRPr lang="he-IL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749262F-6A5C-4766-9351-BB5EA02330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4" y="6039024"/>
            <a:ext cx="2210109" cy="412402"/>
          </a:xfrm>
          <a:prstGeom prst="rect">
            <a:avLst/>
          </a:prstGeom>
        </p:spPr>
      </p:pic>
      <p:pic>
        <p:nvPicPr>
          <p:cNvPr id="1026" name="Picture 2" descr="The Importance of Sending a Thank-You After a Job Inter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01486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288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2</a:t>
            </a:fld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53934" y="495897"/>
            <a:ext cx="35117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Branco Veiss Beit Ariel</a:t>
            </a:r>
          </a:p>
          <a:p>
            <a:pPr algn="ctr"/>
            <a:r>
              <a:rPr lang="en-US" sz="2800" dirty="0"/>
              <a:t>in Beer Sheva, ISRAEL</a:t>
            </a:r>
            <a:endParaRPr lang="he-IL" sz="2800" dirty="0"/>
          </a:p>
        </p:txBody>
      </p:sp>
      <p:pic>
        <p:nvPicPr>
          <p:cNvPr id="7" name="Picture 2" descr="Branco Weis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65" y="550099"/>
            <a:ext cx="3954952" cy="8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49262F-6A5C-4766-9351-BB5EA02330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4" y="6039024"/>
            <a:ext cx="2578133" cy="412402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156338" y="1645265"/>
            <a:ext cx="115736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The school applies the Branco Weiss model for youngsters at risk, creating a  family atmosphere, promoting ability, self confidence and a sense of belonging and care. </a:t>
            </a:r>
          </a:p>
          <a:p>
            <a:pPr algn="l" rtl="0"/>
            <a:endParaRPr lang="en-US" sz="2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 rtl="0"/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The educates small groups at school, in class, individually tuned, establishing close teacher student ties and structuring a personal learning plan for each student. </a:t>
            </a:r>
          </a:p>
          <a:p>
            <a:pPr algn="l" rtl="0"/>
            <a:endParaRPr lang="en-US" sz="2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 rtl="0"/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Staff encourages students to succeed despite the difficulties, through a dialogue and attention paid to their special needs, cultivating self confidence through successes. </a:t>
            </a:r>
          </a:p>
          <a:p>
            <a:pPr algn="l" rtl="0"/>
            <a:endParaRPr lang="en-US" sz="2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 rtl="0"/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The school sets high academic and behavior expectations from all students </a:t>
            </a:r>
          </a:p>
          <a:p>
            <a:pPr algn="l" rtl="0"/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to convey a message of belief in their ability.</a:t>
            </a:r>
          </a:p>
          <a:p>
            <a:pPr algn="l" rtl="0"/>
            <a:br>
              <a:rPr lang="en-US" sz="2400" dirty="0"/>
            </a:b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72748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 txBox="1">
            <a:spLocks noChangeArrowheads="1"/>
          </p:cNvSpPr>
          <p:nvPr/>
        </p:nvSpPr>
        <p:spPr bwMode="auto">
          <a:xfrm>
            <a:off x="2279576" y="404665"/>
            <a:ext cx="8496944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he-IL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05368" y="1187587"/>
            <a:ext cx="8093979" cy="38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he-I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Calibri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Calibri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Calibri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Calibri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Calibri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Calibri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Calibri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Calibri" pitchFamily="34" charset="0"/>
              </a:defRPr>
            </a:lvl9pPr>
          </a:lstStyle>
          <a:p>
            <a:pPr marL="342900" indent="-342900" algn="ctr">
              <a:spcBef>
                <a:spcPct val="20000"/>
              </a:spcBef>
              <a:defRPr/>
            </a:pPr>
            <a:endParaRPr lang="en-US" sz="1600" dirty="0"/>
          </a:p>
          <a:p>
            <a:pPr marL="342900" indent="-342900" algn="ctr">
              <a:spcBef>
                <a:spcPct val="20000"/>
              </a:spcBef>
              <a:defRPr/>
            </a:pPr>
            <a:endParaRPr lang="en-US" sz="1600" b="1" dirty="0"/>
          </a:p>
        </p:txBody>
      </p:sp>
      <p:pic>
        <p:nvPicPr>
          <p:cNvPr id="23" name="Picture 4" descr="http://images.nationalgeographic.com/wpf/media-live/photos/000/128/cache/crete-satellite_12828_600x45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6800" y="1187587"/>
            <a:ext cx="6690192" cy="4977801"/>
          </a:xfrm>
          <a:prstGeom prst="rect">
            <a:avLst/>
          </a:prstGeom>
          <a:noFill/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994623" y="75306"/>
            <a:ext cx="9197378" cy="132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he-IL" sz="3200" b="1" dirty="0">
                <a:solidFill>
                  <a:srgbClr val="0000FF"/>
                </a:solidFill>
              </a:rPr>
              <a:t>Our Common challenge: Water Shortage Awareness : We live  in the Desert</a:t>
            </a:r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858B48-A31D-4DC3-B220-8A66299D118E}" type="slidenum">
              <a:rPr lang="he-IL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3074" name="Picture 2" descr="ערכת מפת ישראל (מפה, חוברת פעילויות וספרון 'מהי ארץ ישראל') - קרן תל&quot;י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2" y="75305"/>
            <a:ext cx="2804791" cy="647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אליפסה 1"/>
          <p:cNvSpPr/>
          <p:nvPr/>
        </p:nvSpPr>
        <p:spPr>
          <a:xfrm>
            <a:off x="992009" y="3658902"/>
            <a:ext cx="321621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59908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4</a:t>
            </a:fld>
            <a:endParaRPr lang="he-IL"/>
          </a:p>
        </p:txBody>
      </p:sp>
      <p:sp>
        <p:nvSpPr>
          <p:cNvPr id="6" name="מלבן 5"/>
          <p:cNvSpPr/>
          <p:nvPr/>
        </p:nvSpPr>
        <p:spPr>
          <a:xfrm>
            <a:off x="573543" y="4080040"/>
            <a:ext cx="11303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/>
              <a:t>The project brings tears to my eyes, it fulfills a dream for my students:</a:t>
            </a:r>
          </a:p>
          <a:p>
            <a:pPr algn="l" rtl="0"/>
            <a:r>
              <a:rPr lang="en-US" sz="2800" dirty="0"/>
              <a:t>Construction of the hydroponic, high-tech agriculture system in the desert.  </a:t>
            </a:r>
            <a:endParaRPr lang="he-IL" sz="2800" dirty="0"/>
          </a:p>
        </p:txBody>
      </p:sp>
      <p:sp>
        <p:nvSpPr>
          <p:cNvPr id="7" name="מלבן 6"/>
          <p:cNvSpPr/>
          <p:nvPr/>
        </p:nvSpPr>
        <p:spPr>
          <a:xfrm>
            <a:off x="365661" y="173554"/>
            <a:ext cx="331796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Ariella Label-Taub</a:t>
            </a:r>
          </a:p>
          <a:p>
            <a:pPr algn="ctr" rtl="0"/>
            <a:r>
              <a:rPr lang="en-US" sz="2000" dirty="0">
                <a:solidFill>
                  <a:srgbClr val="0000FF"/>
                </a:solidFill>
              </a:rPr>
              <a:t> Long time science teacher </a:t>
            </a:r>
            <a:endParaRPr lang="he-IL" sz="2000" dirty="0">
              <a:solidFill>
                <a:srgbClr val="0000FF"/>
              </a:solidFill>
            </a:endParaRPr>
          </a:p>
        </p:txBody>
      </p:sp>
      <p:pic>
        <p:nvPicPr>
          <p:cNvPr id="8" name="Picture 4" descr="https://lh3.googleusercontent.com/YSjE9T-mPOHtJxBTQQhyB6CPpp6kPl9qyEt-BkawHE0yEBeKpnjl9n9J1MEHcQVU9vaQu6MTHj4jY1vd8cq9WquNWEYWicwt87m-lhFn7ccFTjA2NF4T-DOrjpZEy-d5uHMr7KHiiXD-dklZtJ95zAYj7e1PMQvPb7Ubd6X4S8Zm3UXPjoYYGAjkpZYqdeWMdtJ6xs8EtC60pqezMr91xvxhGlOFlwdzksJSSRcDB2xJ4P7qiciFzBnWfnRzEojlhkesyBrq6k8igDSyeH6bEvmzrSiOporrrj5jgDR4j4RSy9qkaFgKzqk8mi4wKjjOrNCcun7QcieL9YL2Z6Uf771bd_CnKLopaddJktOIhdeD-Oj_FxPCv-lVH8QfxF2Yc9nGE5PPs0pcGf380CO1nfT5hdlSAZAV0fzngaOpFzAlDa8REDdMkqTBYxI0I6PSxKK2TZlyHnWMQqeDV1Zjxqp2u7UmMxioM8ISC5EzqgrBp-mMpho_fhSBlnmFbGamDtGJbUHxv2TLUR4_C18bBJEo57QTOFdIf9-FASR3Yl-XEq6OfcWt0lxXczJ5n14JPoEdH9-QbXCVOKUiHp2cUTlBtQeKz2AcxCzFmjacpQFz4oGopc0cLkgBETprl_8S-TKkaDjZkA_nK_SIG9W9NkDw4_Y7yNtJ8z6UZQ79tyKoaYfMCElaSDcEpuDcCyY=w613-h460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27036" r="7884" b="14385"/>
          <a:stretch/>
        </p:blipFill>
        <p:spPr bwMode="auto">
          <a:xfrm>
            <a:off x="4777453" y="115497"/>
            <a:ext cx="7178759" cy="348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3749262F-6A5C-4766-9351-BB5EA02330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4" y="6039024"/>
            <a:ext cx="2231129" cy="41240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/>
          <a:srcRect l="2483" t="7126"/>
          <a:stretch/>
        </p:blipFill>
        <p:spPr>
          <a:xfrm>
            <a:off x="573543" y="1334814"/>
            <a:ext cx="1774998" cy="205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27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 dirty="0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5</a:t>
            </a:fld>
            <a:endParaRPr lang="he-IL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3259122424"/>
              </p:ext>
            </p:extLst>
          </p:nvPr>
        </p:nvGraphicFramePr>
        <p:xfrm>
          <a:off x="493486" y="1302808"/>
          <a:ext cx="109582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מציין מיקום של כותרת תחתונה 1"/>
          <p:cNvSpPr txBox="1">
            <a:spLocks/>
          </p:cNvSpPr>
          <p:nvPr/>
        </p:nvSpPr>
        <p:spPr>
          <a:xfrm>
            <a:off x="204159" y="396815"/>
            <a:ext cx="11783682" cy="741872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</a:rPr>
              <a:t>Hydroponic plant growth system in the desert</a:t>
            </a:r>
            <a:endParaRPr lang="he-IL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749262F-6A5C-4766-9351-BB5EA02330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4" y="6039024"/>
            <a:ext cx="2578133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39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6</a:t>
            </a:fld>
            <a:endParaRPr lang="he-IL"/>
          </a:p>
        </p:txBody>
      </p:sp>
      <p:grpSp>
        <p:nvGrpSpPr>
          <p:cNvPr id="4" name="קבוצה 3"/>
          <p:cNvGrpSpPr/>
          <p:nvPr/>
        </p:nvGrpSpPr>
        <p:grpSpPr>
          <a:xfrm>
            <a:off x="398137" y="308622"/>
            <a:ext cx="2658125" cy="1625214"/>
            <a:chOff x="0" y="657843"/>
            <a:chExt cx="2658125" cy="1625214"/>
          </a:xfrm>
        </p:grpSpPr>
        <p:sp>
          <p:nvSpPr>
            <p:cNvPr id="5" name="אליפסה 4"/>
            <p:cNvSpPr/>
            <p:nvPr/>
          </p:nvSpPr>
          <p:spPr>
            <a:xfrm>
              <a:off x="0" y="657843"/>
              <a:ext cx="2658125" cy="1625214"/>
            </a:xfrm>
            <a:prstGeom prst="ellips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6" name="אליפסה 4"/>
            <p:cNvSpPr txBox="1"/>
            <p:nvPr/>
          </p:nvSpPr>
          <p:spPr>
            <a:xfrm>
              <a:off x="389273" y="895850"/>
              <a:ext cx="1879579" cy="114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/>
                <a:t>Investigation &amp; Research</a:t>
              </a:r>
              <a:endParaRPr lang="he-IL" sz="2400" b="1" kern="1200" dirty="0"/>
            </a:p>
          </p:txBody>
        </p:sp>
      </p:grpSp>
      <p:sp>
        <p:nvSpPr>
          <p:cNvPr id="8" name="מלבן 7"/>
          <p:cNvSpPr/>
          <p:nvPr/>
        </p:nvSpPr>
        <p:spPr>
          <a:xfrm>
            <a:off x="436734" y="2151727"/>
            <a:ext cx="113185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Hydroponic provide an efficient method  a water saving {80%].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Space saving and air purifying in urban environments.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Cost effective to build and run.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3200" dirty="0"/>
              <a:t>Saving on treatments and fertilizers</a:t>
            </a:r>
            <a:endParaRPr lang="he-IL" sz="3200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3749262F-6A5C-4766-9351-BB5EA02330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4" y="6039024"/>
            <a:ext cx="2298891" cy="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2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7</a:t>
            </a:fld>
            <a:endParaRPr lang="he-IL"/>
          </a:p>
        </p:txBody>
      </p:sp>
      <p:grpSp>
        <p:nvGrpSpPr>
          <p:cNvPr id="4" name="קבוצה 3"/>
          <p:cNvGrpSpPr/>
          <p:nvPr/>
        </p:nvGrpSpPr>
        <p:grpSpPr>
          <a:xfrm>
            <a:off x="504765" y="401693"/>
            <a:ext cx="2154583" cy="1613243"/>
            <a:chOff x="390041" y="3625299"/>
            <a:chExt cx="2154583" cy="1613243"/>
          </a:xfrm>
        </p:grpSpPr>
        <p:sp>
          <p:nvSpPr>
            <p:cNvPr id="5" name="אליפסה 4"/>
            <p:cNvSpPr/>
            <p:nvPr/>
          </p:nvSpPr>
          <p:spPr>
            <a:xfrm>
              <a:off x="390041" y="3625299"/>
              <a:ext cx="2154583" cy="1613243"/>
            </a:xfrm>
            <a:prstGeom prst="ellips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7796769"/>
                <a:satOff val="-35976"/>
                <a:lumOff val="1324"/>
                <a:alphaOff val="0"/>
              </a:schemeClr>
            </a:fillRef>
            <a:effectRef idx="0">
              <a:schemeClr val="accent4">
                <a:hueOff val="7796769"/>
                <a:satOff val="-35976"/>
                <a:lumOff val="132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6" name="אליפסה 4"/>
            <p:cNvSpPr txBox="1"/>
            <p:nvPr/>
          </p:nvSpPr>
          <p:spPr>
            <a:xfrm>
              <a:off x="705572" y="3861553"/>
              <a:ext cx="1523521" cy="1140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/>
                <a:t>Planning</a:t>
              </a:r>
              <a:endParaRPr lang="he-IL" sz="2800" b="1" kern="1200" dirty="0"/>
            </a:p>
          </p:txBody>
        </p:sp>
      </p:grp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/>
          <a:srcRect l="22980" t="1689"/>
          <a:stretch/>
        </p:blipFill>
        <p:spPr>
          <a:xfrm>
            <a:off x="3786663" y="217715"/>
            <a:ext cx="3453955" cy="5878286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149" y="217715"/>
            <a:ext cx="4408714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6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8</a:t>
            </a:fld>
            <a:endParaRPr lang="he-IL"/>
          </a:p>
        </p:txBody>
      </p:sp>
      <p:grpSp>
        <p:nvGrpSpPr>
          <p:cNvPr id="4" name="קבוצה 3"/>
          <p:cNvGrpSpPr/>
          <p:nvPr/>
        </p:nvGrpSpPr>
        <p:grpSpPr>
          <a:xfrm>
            <a:off x="303698" y="378470"/>
            <a:ext cx="2614777" cy="1137175"/>
            <a:chOff x="6480783" y="3845285"/>
            <a:chExt cx="2614777" cy="1137175"/>
          </a:xfrm>
        </p:grpSpPr>
        <p:sp>
          <p:nvSpPr>
            <p:cNvPr id="5" name="אליפסה 4"/>
            <p:cNvSpPr/>
            <p:nvPr/>
          </p:nvSpPr>
          <p:spPr>
            <a:xfrm>
              <a:off x="6480783" y="3845285"/>
              <a:ext cx="2614777" cy="1137175"/>
            </a:xfrm>
            <a:prstGeom prst="ellips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2598923"/>
                <a:satOff val="-11992"/>
                <a:lumOff val="441"/>
                <a:alphaOff val="0"/>
              </a:schemeClr>
            </a:fillRef>
            <a:effectRef idx="0">
              <a:schemeClr val="accent4">
                <a:hueOff val="2598923"/>
                <a:satOff val="-11992"/>
                <a:lumOff val="44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6" name="אליפסה 4"/>
            <p:cNvSpPr txBox="1"/>
            <p:nvPr/>
          </p:nvSpPr>
          <p:spPr>
            <a:xfrm>
              <a:off x="6863708" y="4011820"/>
              <a:ext cx="1848927" cy="804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/>
                <a:t>Execution</a:t>
              </a:r>
              <a:endParaRPr lang="he-IL" sz="2800" b="1" kern="1200" dirty="0"/>
            </a:p>
          </p:txBody>
        </p:sp>
      </p:grp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132" y="0"/>
            <a:ext cx="3907767" cy="521035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/>
          <a:srcRect l="4597" t="21460" r="28834" b="4237"/>
          <a:stretch/>
        </p:blipFill>
        <p:spPr>
          <a:xfrm>
            <a:off x="8998789" y="0"/>
            <a:ext cx="2784894" cy="4144659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4"/>
          <a:srcRect l="466" t="32939" r="-1819" b="1024"/>
          <a:stretch/>
        </p:blipFill>
        <p:spPr>
          <a:xfrm>
            <a:off x="155276" y="2266037"/>
            <a:ext cx="3976804" cy="3454806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5"/>
          <a:srcRect l="-299" t="23849" r="624" b="26812"/>
          <a:stretch/>
        </p:blipFill>
        <p:spPr>
          <a:xfrm>
            <a:off x="8153400" y="4238656"/>
            <a:ext cx="3761848" cy="248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41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3749262F-6A5C-4766-9351-BB5EA02330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4" y="6039024"/>
            <a:ext cx="2578133" cy="412402"/>
          </a:xfrm>
          <a:prstGeom prst="rect">
            <a:avLst/>
          </a:prstGeom>
        </p:spPr>
      </p:pic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Hydroponic plant growth system in the desert</a:t>
            </a:r>
            <a:endParaRPr lang="he-IL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EAE2F-915E-4D9B-87D9-52C7B1F3A5E8}" type="slidenum">
              <a:rPr lang="he-IL" smtClean="0"/>
              <a:t>9</a:t>
            </a:fld>
            <a:endParaRPr lang="he-IL"/>
          </a:p>
        </p:txBody>
      </p:sp>
      <p:pic>
        <p:nvPicPr>
          <p:cNvPr id="9" name="Picture 4" descr="https://lh3.googleusercontent.com/qA8rfVPoSITVjr89l4CEsHNOoc-zLVvenjmstVCmIJxmQCyP1kYd-sx-sCnFouEXCMwFCzW6mat9sI8JFrtSIrU_nNfjNg2YDbod0V5hPRBjYGbwIIQxfCVe43n7q1UILD6zBsYMsuZXbktokRil6XUtK75aCn7Db-bnOqhRFsKSeDTfxQ9Bu-jCAhMmKjrGnA_P822eQlIS3ISHwmk_jcsi9qSybQVl7YXfEXRSy4eWaV2-e3myNmY2vdYzZ5844S22qg0Ox7hs_Sccf03Fil4C6spDTztWMfrKT6ZNIqGtXh0BfXUYtqhVtdyA69CROzs43vM7rq3J4qxIuk-tg2u8auyk9BJHeSTf9IsA_6QSwLKFZkDrdej94HucQIO9FvwtfLLuYO3igl6ABvQxFNa3ZpmvHiIKG1h17ZviWTgVr_Ecg5bm0rbRouJPbh_ajv8eFS_ueC0a47y8yDkjKoLI4s4wh_ftiK7u-hSHz_oiyTM_G9txr_GGo0Z37klITYo0m1TLSLZQCBRqq9sOjsYHuzTBWI9dlDZGa2c4eei9yv9GlkTnA2nlQYfv1-QlmznjWeStE-8UTSoLBdGYuNQu15pgXRVoTCN_KWsLEUVSxdpI1RNLzWS4Wd4xv49RbkGccjBE5VAP3sZkX8mNGz4_ptsV16IZD2McoQSvO9HG3NLXRxLY7P3wcT0SwpA=w613-h460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14627" r="4657" b="28498"/>
          <a:stretch/>
        </p:blipFill>
        <p:spPr bwMode="auto">
          <a:xfrm>
            <a:off x="203736" y="1075668"/>
            <a:ext cx="11857554" cy="578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h3.googleusercontent.com/J3mNG_dDoXU2LS1W3SGF-q-Qefe3EAYBwRVblNRi91BKEhWmihmo4IMOHbXRXSLpKrHR6WQu8pusc0IzYlcEe_6gAeotGi0hiaYTB8668id4lCZIjgA5gxoVgbb0aVZgVv2jzprSpFqnsgIUAercXKY1cqrCgKTrY26XACf9l4QhFkhTZN7nkXZhJXn4KkNoV1EoVDT79Ral9MjDDEgp9csNq1eXoA0ljDlIUMK5CL9Km7cDN3sqQyXVV8ebmogIKDbKtAntPVkYtvuoGDGg3fPnQ3QSZLnsyW291oxCsoofWaZg5Ar1xZ2fByRp6VzWW76dItr77sUsxWA5Op0sIVJluhtvFchXv8qdx7CnO9b1nIY44laR3mYiRppEBmBU4sDFQZjg9elEFA5w5lL4DKgYjx1VW7kMpyWwb8MsZFGFzuacU_t1jg-piAG8BAu6jc-QJZIykZP70UCT3FLWgfmWdln-CPaj0uv3subKDOwbnG_pWOFmrjDCWsuZUHyfrcR_zZHgBaLn1S2afjSyLyrhmAXgxwdEpyJnkNbN_-7pHrXQYgV-J1fQfmQakstN5gkmD3iATjkPXtlLLflf-zjU43k54brBQZ4-2AHZxb3qpoYbcelf3I3tMpEiMIrjEWFyIszewoioLL27zkVIULDR-6knrlsEsgptoaozYRNIiXzLJ-hHSxE5EZPyUY4=w455-h606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t="30328" r="19218" b="27826"/>
          <a:stretch/>
        </p:blipFill>
        <p:spPr bwMode="auto">
          <a:xfrm>
            <a:off x="8365894" y="4077325"/>
            <a:ext cx="1481683" cy="141112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/>
          <a:srcRect l="18682" t="16757" r="13649" b="23189"/>
          <a:stretch/>
        </p:blipFill>
        <p:spPr>
          <a:xfrm>
            <a:off x="9214432" y="624261"/>
            <a:ext cx="2679555" cy="178276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grpSp>
        <p:nvGrpSpPr>
          <p:cNvPr id="5" name="קבוצה 4"/>
          <p:cNvGrpSpPr/>
          <p:nvPr/>
        </p:nvGrpSpPr>
        <p:grpSpPr>
          <a:xfrm>
            <a:off x="240855" y="55673"/>
            <a:ext cx="2614777" cy="1137175"/>
            <a:chOff x="6480783" y="3845285"/>
            <a:chExt cx="2614777" cy="1137175"/>
          </a:xfrm>
        </p:grpSpPr>
        <p:sp>
          <p:nvSpPr>
            <p:cNvPr id="6" name="אליפסה 5"/>
            <p:cNvSpPr/>
            <p:nvPr/>
          </p:nvSpPr>
          <p:spPr>
            <a:xfrm>
              <a:off x="6480783" y="3845285"/>
              <a:ext cx="2614777" cy="1137175"/>
            </a:xfrm>
            <a:prstGeom prst="ellips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2598923"/>
                <a:satOff val="-11992"/>
                <a:lumOff val="441"/>
                <a:alphaOff val="0"/>
              </a:schemeClr>
            </a:fillRef>
            <a:effectRef idx="0">
              <a:schemeClr val="accent4">
                <a:hueOff val="2598923"/>
                <a:satOff val="-11992"/>
                <a:lumOff val="44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e-IL"/>
            </a:p>
          </p:txBody>
        </p:sp>
        <p:sp>
          <p:nvSpPr>
            <p:cNvPr id="7" name="אליפסה 4"/>
            <p:cNvSpPr txBox="1"/>
            <p:nvPr/>
          </p:nvSpPr>
          <p:spPr>
            <a:xfrm>
              <a:off x="6863708" y="4011820"/>
              <a:ext cx="1848927" cy="804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/>
                <a:t>Execution</a:t>
              </a:r>
              <a:endParaRPr lang="he-IL" sz="2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454608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610</Words>
  <Application>Microsoft Office PowerPoint</Application>
  <PresentationFormat>Widescreen</PresentationFormat>
  <Paragraphs>91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Abril Fatface</vt:lpstr>
      <vt:lpstr>Arial</vt:lpstr>
      <vt:lpstr>Arimo</vt:lpstr>
      <vt:lpstr>book antiqua,palatino,serif</vt:lpstr>
      <vt:lpstr>Calibri</vt:lpstr>
      <vt:lpstr>Calibri Light</vt:lpstr>
      <vt:lpstr>ערכת נושא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תכנון הידרופוניקה ברנקו וייס בית אריאל - באר שבע עם המורה אריאלה לייבל</dc:title>
  <dc:creator>Barnea Barnea</dc:creator>
  <cp:lastModifiedBy>Amnon Shefi</cp:lastModifiedBy>
  <cp:revision>89</cp:revision>
  <cp:lastPrinted>2021-02-21T07:02:58Z</cp:lastPrinted>
  <dcterms:created xsi:type="dcterms:W3CDTF">2020-12-09T10:10:35Z</dcterms:created>
  <dcterms:modified xsi:type="dcterms:W3CDTF">2021-03-14T07:02:04Z</dcterms:modified>
</cp:coreProperties>
</file>